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7" r:id="rId5"/>
    <p:sldId id="258" r:id="rId6"/>
    <p:sldId id="259" r:id="rId7"/>
    <p:sldId id="260" r:id="rId8"/>
    <p:sldId id="261" r:id="rId9"/>
    <p:sldId id="262" r:id="rId10"/>
    <p:sldId id="264" r:id="rId11"/>
    <p:sldId id="265" r:id="rId12"/>
    <p:sldId id="26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5" d="100"/>
          <a:sy n="105" d="100"/>
        </p:scale>
        <p:origin x="8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image" Target="../media/image2.svg"/><Relationship Id="rId7" Type="http://schemas.openxmlformats.org/officeDocument/2006/relationships/image" Target="../media/image11.emf"/><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10.emf"/><Relationship Id="rId5" Type="http://schemas.openxmlformats.org/officeDocument/2006/relationships/image" Target="../media/image9.emf"/><Relationship Id="rId10" Type="http://schemas.openxmlformats.org/officeDocument/2006/relationships/image" Target="../media/image14.emf"/><Relationship Id="rId4" Type="http://schemas.openxmlformats.org/officeDocument/2006/relationships/image" Target="../media/image8.emf"/><Relationship Id="rId9" Type="http://schemas.openxmlformats.org/officeDocument/2006/relationships/image" Target="../media/image13.emf"/></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5.sv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5.sv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5.sv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5.sv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5.sv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5.sv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5.sv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DD1A5E9-118C-6B18-8E71-AFDE35098CCE}"/>
              </a:ext>
              <a:ext uri="{C183D7F6-B498-43B3-948B-1728B52AA6E4}">
                <adec:decorative xmlns:adec="http://schemas.microsoft.com/office/drawing/2017/decorative" val="1"/>
              </a:ext>
            </a:extLst>
          </p:cNvPr>
          <p:cNvSpPr/>
          <p:nvPr/>
        </p:nvSpPr>
        <p:spPr>
          <a:xfrm>
            <a:off x="290650" y="267788"/>
            <a:ext cx="3092631" cy="612974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Hennepin County">
            <a:extLst>
              <a:ext uri="{FF2B5EF4-FFF2-40B4-BE49-F238E27FC236}">
                <a16:creationId xmlns:a16="http://schemas.microsoft.com/office/drawing/2014/main" id="{1E2E79DF-3794-21BC-7A41-0AC33CA27E31}"/>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535937" y="2989092"/>
            <a:ext cx="1739289" cy="224424"/>
          </a:xfrm>
          <a:prstGeom prst="rect">
            <a:avLst/>
          </a:prstGeom>
        </p:spPr>
      </p:pic>
      <p:sp>
        <p:nvSpPr>
          <p:cNvPr id="2" name="Title 1">
            <a:extLst>
              <a:ext uri="{FF2B5EF4-FFF2-40B4-BE49-F238E27FC236}">
                <a16:creationId xmlns:a16="http://schemas.microsoft.com/office/drawing/2014/main" id="{161BE794-85DE-7446-E701-8E8DF3691F4C}"/>
              </a:ext>
            </a:extLst>
          </p:cNvPr>
          <p:cNvSpPr>
            <a:spLocks noGrp="1"/>
          </p:cNvSpPr>
          <p:nvPr>
            <p:ph type="ctrTitle"/>
          </p:nvPr>
        </p:nvSpPr>
        <p:spPr>
          <a:xfrm>
            <a:off x="508226" y="3463264"/>
            <a:ext cx="2682377" cy="1480983"/>
          </a:xfrm>
        </p:spPr>
        <p:txBody>
          <a:bodyPr anchor="ctr"/>
          <a:lstStyle>
            <a:lvl1pPr algn="l">
              <a:lnSpc>
                <a:spcPct val="80000"/>
              </a:lnSpc>
              <a:defRPr sz="4000">
                <a:solidFill>
                  <a:schemeClr val="tx2"/>
                </a:solidFill>
              </a:defRPr>
            </a:lvl1pPr>
          </a:lstStyle>
          <a:p>
            <a:r>
              <a:rPr lang="en-US"/>
              <a:t>Click to edit Master title style</a:t>
            </a:r>
          </a:p>
        </p:txBody>
      </p:sp>
      <p:sp>
        <p:nvSpPr>
          <p:cNvPr id="3" name="Subtitle 2">
            <a:extLst>
              <a:ext uri="{FF2B5EF4-FFF2-40B4-BE49-F238E27FC236}">
                <a16:creationId xmlns:a16="http://schemas.microsoft.com/office/drawing/2014/main" id="{83648ADF-0D90-14CE-F250-207F720DD808}"/>
              </a:ext>
            </a:extLst>
          </p:cNvPr>
          <p:cNvSpPr>
            <a:spLocks noGrp="1"/>
          </p:cNvSpPr>
          <p:nvPr>
            <p:ph type="subTitle" idx="1" hasCustomPrompt="1"/>
          </p:nvPr>
        </p:nvSpPr>
        <p:spPr>
          <a:xfrm>
            <a:off x="508226" y="5212129"/>
            <a:ext cx="2682377" cy="408166"/>
          </a:xfrm>
        </p:spPr>
        <p:txBody>
          <a:bodyPr/>
          <a:lstStyle>
            <a:lvl1pPr marL="0" indent="0" algn="l">
              <a:lnSpc>
                <a:spcPct val="70000"/>
              </a:lnSpc>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Speaker name</a:t>
            </a:r>
          </a:p>
        </p:txBody>
      </p:sp>
      <p:sp>
        <p:nvSpPr>
          <p:cNvPr id="11" name="Text Placeholder 5">
            <a:extLst>
              <a:ext uri="{FF2B5EF4-FFF2-40B4-BE49-F238E27FC236}">
                <a16:creationId xmlns:a16="http://schemas.microsoft.com/office/drawing/2014/main" id="{E033E4F6-C95D-CA3B-03B3-2AA2AACC727B}"/>
              </a:ext>
            </a:extLst>
          </p:cNvPr>
          <p:cNvSpPr>
            <a:spLocks noGrp="1"/>
          </p:cNvSpPr>
          <p:nvPr>
            <p:ph type="body" sz="quarter" idx="14" hasCustomPrompt="1"/>
          </p:nvPr>
        </p:nvSpPr>
        <p:spPr>
          <a:xfrm>
            <a:off x="508226" y="5946277"/>
            <a:ext cx="2682649" cy="176935"/>
          </a:xfrm>
        </p:spPr>
        <p:txBody>
          <a:bodyPr/>
          <a:lstStyle>
            <a:lvl1pPr>
              <a:buNone/>
              <a:defRPr sz="1100">
                <a:solidFill>
                  <a:schemeClr val="tx2"/>
                </a:solidFill>
              </a:defRPr>
            </a:lvl1pPr>
            <a:lvl2pPr marL="0" indent="0">
              <a:buNone/>
              <a:defRPr sz="1050">
                <a:solidFill>
                  <a:schemeClr val="tx2"/>
                </a:solidFill>
              </a:defRPr>
            </a:lvl2pPr>
            <a:lvl3pPr marL="228600" indent="0">
              <a:buNone/>
              <a:defRPr sz="1050">
                <a:solidFill>
                  <a:schemeClr val="tx2"/>
                </a:solidFill>
              </a:defRPr>
            </a:lvl3pPr>
            <a:lvl4pPr marL="457200" indent="0">
              <a:buNone/>
              <a:defRPr sz="1050">
                <a:solidFill>
                  <a:schemeClr val="tx2"/>
                </a:solidFill>
              </a:defRPr>
            </a:lvl4pPr>
            <a:lvl5pPr>
              <a:buNone/>
              <a:defRPr sz="1050">
                <a:solidFill>
                  <a:schemeClr val="tx2"/>
                </a:solidFill>
              </a:defRPr>
            </a:lvl5pPr>
          </a:lstStyle>
          <a:p>
            <a:pPr lvl="0"/>
            <a:r>
              <a:rPr lang="en-US"/>
              <a:t>Date</a:t>
            </a:r>
          </a:p>
        </p:txBody>
      </p:sp>
      <p:sp>
        <p:nvSpPr>
          <p:cNvPr id="5" name="Footer Placeholder 4">
            <a:extLst>
              <a:ext uri="{FF2B5EF4-FFF2-40B4-BE49-F238E27FC236}">
                <a16:creationId xmlns:a16="http://schemas.microsoft.com/office/drawing/2014/main" id="{EB509790-F734-2020-BDFA-1FB6C3C8EC0B}"/>
              </a:ext>
            </a:extLst>
          </p:cNvPr>
          <p:cNvSpPr>
            <a:spLocks noGrp="1"/>
          </p:cNvSpPr>
          <p:nvPr>
            <p:ph type="ftr" sz="quarter" idx="11"/>
          </p:nvPr>
        </p:nvSpPr>
        <p:spPr>
          <a:xfrm>
            <a:off x="290650" y="6477227"/>
            <a:ext cx="11610700" cy="225970"/>
          </a:xfrm>
        </p:spPr>
        <p:txBody>
          <a:bodyPr/>
          <a:lstStyle/>
          <a:p>
            <a:endParaRPr lang="en-US"/>
          </a:p>
        </p:txBody>
      </p:sp>
      <p:grpSp>
        <p:nvGrpSpPr>
          <p:cNvPr id="12" name="Group 11">
            <a:extLst>
              <a:ext uri="{FF2B5EF4-FFF2-40B4-BE49-F238E27FC236}">
                <a16:creationId xmlns:a16="http://schemas.microsoft.com/office/drawing/2014/main" id="{01E8C4F9-4DEF-65DA-C41B-C71A7B23C30B}"/>
              </a:ext>
              <a:ext uri="{C183D7F6-B498-43B3-948B-1728B52AA6E4}">
                <adec:decorative xmlns:adec="http://schemas.microsoft.com/office/drawing/2017/decorative" val="1"/>
              </a:ext>
            </a:extLst>
          </p:cNvPr>
          <p:cNvGrpSpPr/>
          <p:nvPr userDrawn="1"/>
        </p:nvGrpSpPr>
        <p:grpSpPr>
          <a:xfrm>
            <a:off x="486272" y="3288574"/>
            <a:ext cx="2888561" cy="1789613"/>
            <a:chOff x="483326" y="3288574"/>
            <a:chExt cx="2899955" cy="1789613"/>
          </a:xfrm>
        </p:grpSpPr>
        <p:cxnSp>
          <p:nvCxnSpPr>
            <p:cNvPr id="17" name="Straight Connector 16">
              <a:extLst>
                <a:ext uri="{FF2B5EF4-FFF2-40B4-BE49-F238E27FC236}">
                  <a16:creationId xmlns:a16="http://schemas.microsoft.com/office/drawing/2014/main" id="{6958A22A-BC4F-2242-C055-702B055753C1}"/>
                </a:ext>
              </a:extLst>
            </p:cNvPr>
            <p:cNvCxnSpPr>
              <a:cxnSpLocks/>
            </p:cNvCxnSpPr>
            <p:nvPr/>
          </p:nvCxnSpPr>
          <p:spPr>
            <a:xfrm>
              <a:off x="483326" y="3288574"/>
              <a:ext cx="2899955" cy="0"/>
            </a:xfrm>
            <a:prstGeom prst="line">
              <a:avLst/>
            </a:prstGeom>
            <a:ln>
              <a:solidFill>
                <a:schemeClr val="tx2"/>
              </a:solidFill>
            </a:ln>
          </p:spPr>
          <p:style>
            <a:lnRef idx="2">
              <a:schemeClr val="dk1"/>
            </a:lnRef>
            <a:fillRef idx="0">
              <a:schemeClr val="dk1"/>
            </a:fillRef>
            <a:effectRef idx="1">
              <a:schemeClr val="dk1"/>
            </a:effectRef>
            <a:fontRef idx="minor">
              <a:schemeClr val="tx1"/>
            </a:fontRef>
          </p:style>
        </p:cxnSp>
        <p:cxnSp>
          <p:nvCxnSpPr>
            <p:cNvPr id="20" name="Straight Connector 19">
              <a:extLst>
                <a:ext uri="{FF2B5EF4-FFF2-40B4-BE49-F238E27FC236}">
                  <a16:creationId xmlns:a16="http://schemas.microsoft.com/office/drawing/2014/main" id="{B45F22C1-413B-B587-DD76-C8AC066F0F6D}"/>
                </a:ext>
              </a:extLst>
            </p:cNvPr>
            <p:cNvCxnSpPr>
              <a:cxnSpLocks/>
            </p:cNvCxnSpPr>
            <p:nvPr/>
          </p:nvCxnSpPr>
          <p:spPr>
            <a:xfrm>
              <a:off x="483326" y="5078187"/>
              <a:ext cx="2899955" cy="0"/>
            </a:xfrm>
            <a:prstGeom prst="line">
              <a:avLst/>
            </a:prstGeom>
            <a:ln>
              <a:solidFill>
                <a:schemeClr val="tx2"/>
              </a:solidFill>
            </a:ln>
          </p:spPr>
          <p:style>
            <a:lnRef idx="2">
              <a:schemeClr val="dk1"/>
            </a:lnRef>
            <a:fillRef idx="0">
              <a:schemeClr val="dk1"/>
            </a:fillRef>
            <a:effectRef idx="1">
              <a:schemeClr val="dk1"/>
            </a:effectRef>
            <a:fontRef idx="minor">
              <a:schemeClr val="tx1"/>
            </a:fontRef>
          </p:style>
        </p:cxnSp>
      </p:grpSp>
      <p:sp>
        <p:nvSpPr>
          <p:cNvPr id="9" name="Picture Placeholder 12">
            <a:extLst>
              <a:ext uri="{FF2B5EF4-FFF2-40B4-BE49-F238E27FC236}">
                <a16:creationId xmlns:a16="http://schemas.microsoft.com/office/drawing/2014/main" id="{1530189A-97F5-0335-1BC3-A6627E451CC5}"/>
              </a:ext>
              <a:ext uri="{C183D7F6-B498-43B3-948B-1728B52AA6E4}">
                <adec:decorative xmlns:adec="http://schemas.microsoft.com/office/drawing/2017/decorative" val="1"/>
              </a:ext>
            </a:extLst>
          </p:cNvPr>
          <p:cNvSpPr>
            <a:spLocks noGrp="1"/>
          </p:cNvSpPr>
          <p:nvPr>
            <p:ph type="pic" sz="quarter" idx="13"/>
          </p:nvPr>
        </p:nvSpPr>
        <p:spPr>
          <a:xfrm>
            <a:off x="3481330" y="268288"/>
            <a:ext cx="8420020" cy="6127658"/>
          </a:xfrm>
          <a:custGeom>
            <a:avLst/>
            <a:gdLst>
              <a:gd name="connsiteX0" fmla="*/ 0 w 8439012"/>
              <a:gd name="connsiteY0" fmla="*/ 0 h 6127658"/>
              <a:gd name="connsiteX1" fmla="*/ 7433493 w 8439012"/>
              <a:gd name="connsiteY1" fmla="*/ 0 h 6127658"/>
              <a:gd name="connsiteX2" fmla="*/ 7485422 w 8439012"/>
              <a:gd name="connsiteY2" fmla="*/ 0 h 6127658"/>
              <a:gd name="connsiteX3" fmla="*/ 7485422 w 8439012"/>
              <a:gd name="connsiteY3" fmla="*/ 476763 h 6127658"/>
              <a:gd name="connsiteX4" fmla="*/ 7962686 w 8439012"/>
              <a:gd name="connsiteY4" fmla="*/ 476763 h 6127658"/>
              <a:gd name="connsiteX5" fmla="*/ 7962686 w 8439012"/>
              <a:gd name="connsiteY5" fmla="*/ 0 h 6127658"/>
              <a:gd name="connsiteX6" fmla="*/ 8063868 w 8439012"/>
              <a:gd name="connsiteY6" fmla="*/ 0 h 6127658"/>
              <a:gd name="connsiteX7" fmla="*/ 8215542 w 8439012"/>
              <a:gd name="connsiteY7" fmla="*/ 0 h 6127658"/>
              <a:gd name="connsiteX8" fmla="*/ 8286317 w 8439012"/>
              <a:gd name="connsiteY8" fmla="*/ 0 h 6127658"/>
              <a:gd name="connsiteX9" fmla="*/ 8439012 w 8439012"/>
              <a:gd name="connsiteY9" fmla="*/ 0 h 6127658"/>
              <a:gd name="connsiteX10" fmla="*/ 8439012 w 8439012"/>
              <a:gd name="connsiteY10" fmla="*/ 5106278 h 6127658"/>
              <a:gd name="connsiteX11" fmla="*/ 7417632 w 8439012"/>
              <a:gd name="connsiteY11" fmla="*/ 6127658 h 6127658"/>
              <a:gd name="connsiteX12" fmla="*/ 0 w 8439012"/>
              <a:gd name="connsiteY12" fmla="*/ 6127658 h 612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39012" h="6127658">
                <a:moveTo>
                  <a:pt x="0" y="0"/>
                </a:moveTo>
                <a:lnTo>
                  <a:pt x="7433493" y="0"/>
                </a:lnTo>
                <a:lnTo>
                  <a:pt x="7485422" y="0"/>
                </a:lnTo>
                <a:lnTo>
                  <a:pt x="7485422" y="476763"/>
                </a:lnTo>
                <a:lnTo>
                  <a:pt x="7962686" y="476763"/>
                </a:lnTo>
                <a:lnTo>
                  <a:pt x="7962686" y="0"/>
                </a:lnTo>
                <a:lnTo>
                  <a:pt x="8063868" y="0"/>
                </a:lnTo>
                <a:lnTo>
                  <a:pt x="8215542" y="0"/>
                </a:lnTo>
                <a:lnTo>
                  <a:pt x="8286317" y="0"/>
                </a:lnTo>
                <a:lnTo>
                  <a:pt x="8439012" y="0"/>
                </a:lnTo>
                <a:lnTo>
                  <a:pt x="8439012" y="5106278"/>
                </a:lnTo>
                <a:cubicBezTo>
                  <a:pt x="8439012" y="5670371"/>
                  <a:pt x="7981725" y="6127658"/>
                  <a:pt x="7417632" y="6127658"/>
                </a:cubicBezTo>
                <a:lnTo>
                  <a:pt x="0" y="6127658"/>
                </a:lnTo>
                <a:close/>
              </a:path>
            </a:pathLst>
          </a:custGeom>
        </p:spPr>
        <p:txBody>
          <a:bodyPr wrap="square">
            <a:noAutofit/>
          </a:bodyPr>
          <a:lstStyle/>
          <a:p>
            <a:r>
              <a:rPr lang="en-US"/>
              <a:t>Click icon to add picture</a:t>
            </a:r>
          </a:p>
        </p:txBody>
      </p:sp>
      <p:pic>
        <p:nvPicPr>
          <p:cNvPr id="16" name="Hennepin County Logo Icon">
            <a:extLst>
              <a:ext uri="{FF2B5EF4-FFF2-40B4-BE49-F238E27FC236}">
                <a16:creationId xmlns:a16="http://schemas.microsoft.com/office/drawing/2014/main" id="{38ADE953-C794-494A-6377-52C35197F0AD}"/>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10947760" y="267787"/>
            <a:ext cx="476795" cy="476795"/>
          </a:xfrm>
          <a:prstGeom prst="rect">
            <a:avLst/>
          </a:prstGeom>
        </p:spPr>
      </p:pic>
    </p:spTree>
    <p:extLst>
      <p:ext uri="{BB962C8B-B14F-4D97-AF65-F5344CB8AC3E}">
        <p14:creationId xmlns:p14="http://schemas.microsoft.com/office/powerpoint/2010/main" val="1303253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2D178-C095-51BC-95D4-50A57B42256E}"/>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2D77CD9A-A528-261A-18D7-B572208FAC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32927BF-2207-A9EB-6EAD-3C887D65882F}"/>
              </a:ext>
            </a:extLst>
          </p:cNvPr>
          <p:cNvSpPr>
            <a:spLocks noGrp="1"/>
          </p:cNvSpPr>
          <p:nvPr>
            <p:ph type="sldNum" sz="quarter" idx="12"/>
          </p:nvPr>
        </p:nvSpPr>
        <p:spPr/>
        <p:txBody>
          <a:bodyPr/>
          <a:lstStyle/>
          <a:p>
            <a:fld id="{E097BF52-0257-49D6-BB20-385A163947A0}" type="slidenum">
              <a:rPr lang="en-US" smtClean="0"/>
              <a:t>‹#›</a:t>
            </a:fld>
            <a:endParaRPr lang="en-US"/>
          </a:p>
        </p:txBody>
      </p:sp>
    </p:spTree>
    <p:extLst>
      <p:ext uri="{BB962C8B-B14F-4D97-AF65-F5344CB8AC3E}">
        <p14:creationId xmlns:p14="http://schemas.microsoft.com/office/powerpoint/2010/main" val="1933164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D27E4-E915-D1DB-DD1A-91A2AD99F3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F533B7-EE1D-941B-35B3-B25231B6F6AA}"/>
              </a:ext>
            </a:extLst>
          </p:cNvPr>
          <p:cNvSpPr>
            <a:spLocks noGrp="1"/>
          </p:cNvSpPr>
          <p:nvPr>
            <p:ph idx="1" hasCustomPrompt="1"/>
          </p:nvPr>
        </p:nvSpPr>
        <p:spPr/>
        <p:txBody>
          <a:bodyPr/>
          <a:lstStyle>
            <a:lvl5pPr>
              <a:defRPr/>
            </a:lvl5pPr>
            <a:lvl6pPr>
              <a:spcBef>
                <a:spcPts val="1800"/>
              </a:spcBef>
              <a:defRPr/>
            </a:lvl6pPr>
          </a:lstStyle>
          <a:p>
            <a:pPr lvl="0"/>
            <a:r>
              <a:rPr lang="en-US"/>
              <a:t>Be sure to use the TAB feature to toggle to bullets, do not use the bullet button in your Home ribbon!</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8B969A38-A9EE-1F30-D6DA-E7C4EB695AE4}"/>
              </a:ext>
            </a:extLst>
          </p:cNvPr>
          <p:cNvSpPr>
            <a:spLocks noGrp="1"/>
          </p:cNvSpPr>
          <p:nvPr>
            <p:ph type="ftr" sz="quarter" idx="13"/>
          </p:nvPr>
        </p:nvSpPr>
        <p:spPr/>
        <p:txBody>
          <a:bodyPr/>
          <a:lstStyle/>
          <a:p>
            <a:endParaRPr lang="en-US"/>
          </a:p>
        </p:txBody>
      </p:sp>
      <p:sp>
        <p:nvSpPr>
          <p:cNvPr id="6" name="Slide Number Placeholder 5">
            <a:extLst>
              <a:ext uri="{FF2B5EF4-FFF2-40B4-BE49-F238E27FC236}">
                <a16:creationId xmlns:a16="http://schemas.microsoft.com/office/drawing/2014/main" id="{6A016485-EC75-FAE5-329F-325426A6BF12}"/>
              </a:ext>
            </a:extLst>
          </p:cNvPr>
          <p:cNvSpPr>
            <a:spLocks noGrp="1"/>
          </p:cNvSpPr>
          <p:nvPr>
            <p:ph type="sldNum" sz="quarter" idx="12"/>
          </p:nvPr>
        </p:nvSpPr>
        <p:spPr/>
        <p:txBody>
          <a:bodyPr/>
          <a:lstStyle/>
          <a:p>
            <a:fld id="{E097BF52-0257-49D6-BB20-385A163947A0}" type="slidenum">
              <a:rPr lang="en-US" smtClean="0"/>
              <a:t>‹#›</a:t>
            </a:fld>
            <a:endParaRPr lang="en-US"/>
          </a:p>
        </p:txBody>
      </p:sp>
    </p:spTree>
    <p:extLst>
      <p:ext uri="{BB962C8B-B14F-4D97-AF65-F5344CB8AC3E}">
        <p14:creationId xmlns:p14="http://schemas.microsoft.com/office/powerpoint/2010/main" val="18407694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92A90-04C3-7347-7316-771C5C76FB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D4E11F-759C-7099-E4D5-34A08EB5AE7A}"/>
              </a:ext>
            </a:extLst>
          </p:cNvPr>
          <p:cNvSpPr>
            <a:spLocks noGrp="1"/>
          </p:cNvSpPr>
          <p:nvPr>
            <p:ph sz="half" idx="1" hasCustomPrompt="1"/>
          </p:nvPr>
        </p:nvSpPr>
        <p:spPr>
          <a:xfrm>
            <a:off x="501831" y="1397625"/>
            <a:ext cx="5181600" cy="4351338"/>
          </a:xfrm>
        </p:spPr>
        <p:txBody>
          <a:bodyPr/>
          <a:lstStyle>
            <a:lvl5pPr>
              <a:defRPr/>
            </a:lvl5pPr>
          </a:lstStyle>
          <a:p>
            <a:pPr lvl="0"/>
            <a:r>
              <a:rPr lang="en-US"/>
              <a:t>Be sure to use the TAB feature to toggle to bullets, do not use the bullet button in your Home ribbon!</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E19EFA4-10EB-94B7-E72B-B329CCB21967}"/>
              </a:ext>
            </a:extLst>
          </p:cNvPr>
          <p:cNvSpPr>
            <a:spLocks noGrp="1"/>
          </p:cNvSpPr>
          <p:nvPr>
            <p:ph sz="half" idx="2" hasCustomPrompt="1"/>
          </p:nvPr>
        </p:nvSpPr>
        <p:spPr>
          <a:xfrm>
            <a:off x="6096000" y="1397625"/>
            <a:ext cx="5181600" cy="4351338"/>
          </a:xfrm>
        </p:spPr>
        <p:txBody>
          <a:bodyPr/>
          <a:lstStyle>
            <a:lvl5pPr>
              <a:defRPr/>
            </a:lvl5pPr>
          </a:lstStyle>
          <a:p>
            <a:pPr lvl="0"/>
            <a:r>
              <a:rPr lang="en-US"/>
              <a:t>Be sure to use the TAB feature to toggle to bullets, do not use the bullet button in your Home ribbon!</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6DDB5521-8D30-C097-2B17-812B178860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2BE7E6-5286-7914-448D-F823D61F086D}"/>
              </a:ext>
            </a:extLst>
          </p:cNvPr>
          <p:cNvSpPr>
            <a:spLocks noGrp="1"/>
          </p:cNvSpPr>
          <p:nvPr>
            <p:ph type="sldNum" sz="quarter" idx="12"/>
          </p:nvPr>
        </p:nvSpPr>
        <p:spPr/>
        <p:txBody>
          <a:bodyPr/>
          <a:lstStyle/>
          <a:p>
            <a:fld id="{E097BF52-0257-49D6-BB20-385A163947A0}" type="slidenum">
              <a:rPr lang="en-US" smtClean="0"/>
              <a:t>‹#›</a:t>
            </a:fld>
            <a:endParaRPr lang="en-US"/>
          </a:p>
        </p:txBody>
      </p:sp>
    </p:spTree>
    <p:extLst>
      <p:ext uri="{BB962C8B-B14F-4D97-AF65-F5344CB8AC3E}">
        <p14:creationId xmlns:p14="http://schemas.microsoft.com/office/powerpoint/2010/main" val="8730706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679A22F-0491-CE43-960E-A765A44D6C3D}"/>
              </a:ext>
            </a:extLst>
          </p:cNvPr>
          <p:cNvSpPr>
            <a:spLocks noGrp="1"/>
          </p:cNvSpPr>
          <p:nvPr>
            <p:ph type="body" idx="1"/>
          </p:nvPr>
        </p:nvSpPr>
        <p:spPr>
          <a:xfrm>
            <a:off x="502920" y="1619784"/>
            <a:ext cx="5157787" cy="536348"/>
          </a:xfrm>
          <a:prstGeom prst="round1Rect">
            <a:avLst>
              <a:gd name="adj" fmla="val 50000"/>
            </a:avLst>
          </a:prstGeom>
          <a:solidFill>
            <a:schemeClr val="accent2"/>
          </a:solidFill>
        </p:spPr>
        <p:txBody>
          <a:bodyPr lIns="182880" tIns="91440" rIns="91440" bIns="91440" anchor="b"/>
          <a:lstStyle>
            <a:lvl1pPr marL="0" indent="0">
              <a:spcBef>
                <a:spcPts val="0"/>
              </a:spcBef>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E507CEDF-9496-9D6D-2C37-9E7C2F4EA580}"/>
              </a:ext>
            </a:extLst>
          </p:cNvPr>
          <p:cNvSpPr>
            <a:spLocks noGrp="1"/>
          </p:cNvSpPr>
          <p:nvPr>
            <p:ph type="body" sz="quarter" idx="3"/>
          </p:nvPr>
        </p:nvSpPr>
        <p:spPr>
          <a:xfrm>
            <a:off x="6007864" y="1619784"/>
            <a:ext cx="5157216" cy="536348"/>
          </a:xfrm>
          <a:prstGeom prst="round1Rect">
            <a:avLst>
              <a:gd name="adj" fmla="val 50000"/>
            </a:avLst>
          </a:prstGeom>
          <a:solidFill>
            <a:schemeClr val="accent2"/>
          </a:solidFill>
        </p:spPr>
        <p:txBody>
          <a:bodyPr lIns="182880" tIns="91440" rIns="91440" bIns="91440" anchor="b"/>
          <a:lstStyle>
            <a:lvl1pPr marL="0" indent="0">
              <a:spcBef>
                <a:spcPts val="0"/>
              </a:spcBef>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Footer Placeholder 7">
            <a:extLst>
              <a:ext uri="{FF2B5EF4-FFF2-40B4-BE49-F238E27FC236}">
                <a16:creationId xmlns:a16="http://schemas.microsoft.com/office/drawing/2014/main" id="{0F0929B4-AEA7-643A-CDFF-1F52034F18A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ACEEDC5-1068-61A1-9F48-805B449FF8B1}"/>
              </a:ext>
            </a:extLst>
          </p:cNvPr>
          <p:cNvSpPr>
            <a:spLocks noGrp="1"/>
          </p:cNvSpPr>
          <p:nvPr>
            <p:ph type="sldNum" sz="quarter" idx="12"/>
          </p:nvPr>
        </p:nvSpPr>
        <p:spPr/>
        <p:txBody>
          <a:bodyPr/>
          <a:lstStyle/>
          <a:p>
            <a:fld id="{E097BF52-0257-49D6-BB20-385A163947A0}" type="slidenum">
              <a:rPr lang="en-US" smtClean="0"/>
              <a:t>‹#›</a:t>
            </a:fld>
            <a:endParaRPr lang="en-US"/>
          </a:p>
        </p:txBody>
      </p:sp>
      <p:sp>
        <p:nvSpPr>
          <p:cNvPr id="7" name="Title 6">
            <a:extLst>
              <a:ext uri="{FF2B5EF4-FFF2-40B4-BE49-F238E27FC236}">
                <a16:creationId xmlns:a16="http://schemas.microsoft.com/office/drawing/2014/main" id="{794E16CC-2D3E-846B-5719-5CDF178C218F}"/>
              </a:ext>
            </a:extLst>
          </p:cNvPr>
          <p:cNvSpPr>
            <a:spLocks noGrp="1"/>
          </p:cNvSpPr>
          <p:nvPr>
            <p:ph type="title"/>
          </p:nvPr>
        </p:nvSpPr>
        <p:spPr/>
        <p:txBody>
          <a:bodyPr/>
          <a:lstStyle/>
          <a:p>
            <a:r>
              <a:rPr lang="en-US"/>
              <a:t>Click to edit Master title style</a:t>
            </a:r>
          </a:p>
        </p:txBody>
      </p:sp>
      <p:sp>
        <p:nvSpPr>
          <p:cNvPr id="11" name="Text Placeholder 10">
            <a:extLst>
              <a:ext uri="{FF2B5EF4-FFF2-40B4-BE49-F238E27FC236}">
                <a16:creationId xmlns:a16="http://schemas.microsoft.com/office/drawing/2014/main" id="{FC70945D-562C-E185-E2EB-8B987211BB7E}"/>
              </a:ext>
            </a:extLst>
          </p:cNvPr>
          <p:cNvSpPr>
            <a:spLocks noGrp="1"/>
          </p:cNvSpPr>
          <p:nvPr>
            <p:ph type="body" sz="quarter" idx="13" hasCustomPrompt="1"/>
          </p:nvPr>
        </p:nvSpPr>
        <p:spPr>
          <a:xfrm>
            <a:off x="501650" y="2300288"/>
            <a:ext cx="5157787" cy="3684587"/>
          </a:xfrm>
          <a:solidFill>
            <a:schemeClr val="bg2"/>
          </a:solidFill>
        </p:spPr>
        <p:txBody>
          <a:bodyPr lIns="182880" tIns="182880" rIns="182880" bIns="182880"/>
          <a:lstStyle/>
          <a:p>
            <a:pPr lvl="0"/>
            <a:r>
              <a:rPr lang="en-US"/>
              <a:t>Be sure to use the TAB feature to toggle to bullets, do not use the bullet button in your Home ribbon!</a:t>
            </a:r>
          </a:p>
          <a:p>
            <a:pPr lvl="1"/>
            <a:r>
              <a:rPr lang="en-US"/>
              <a:t>Second level</a:t>
            </a:r>
          </a:p>
          <a:p>
            <a:pPr lvl="2"/>
            <a:r>
              <a:rPr lang="en-US"/>
              <a:t>Third level</a:t>
            </a:r>
          </a:p>
          <a:p>
            <a:pPr lvl="3"/>
            <a:r>
              <a:rPr lang="en-US"/>
              <a:t>Fourth level</a:t>
            </a:r>
          </a:p>
          <a:p>
            <a:pPr lvl="4"/>
            <a:r>
              <a:rPr lang="en-US"/>
              <a:t>Fifth level</a:t>
            </a:r>
          </a:p>
        </p:txBody>
      </p:sp>
      <p:sp>
        <p:nvSpPr>
          <p:cNvPr id="12" name="Text Placeholder 10">
            <a:extLst>
              <a:ext uri="{FF2B5EF4-FFF2-40B4-BE49-F238E27FC236}">
                <a16:creationId xmlns:a16="http://schemas.microsoft.com/office/drawing/2014/main" id="{1E67D5A4-D68A-90D8-1ED0-F88D391CB0F8}"/>
              </a:ext>
            </a:extLst>
          </p:cNvPr>
          <p:cNvSpPr>
            <a:spLocks noGrp="1"/>
          </p:cNvSpPr>
          <p:nvPr>
            <p:ph type="body" sz="quarter" idx="14" hasCustomPrompt="1"/>
          </p:nvPr>
        </p:nvSpPr>
        <p:spPr>
          <a:xfrm>
            <a:off x="6009071" y="2300288"/>
            <a:ext cx="5157787" cy="3684587"/>
          </a:xfrm>
          <a:solidFill>
            <a:schemeClr val="bg2"/>
          </a:solidFill>
        </p:spPr>
        <p:txBody>
          <a:bodyPr lIns="182880" tIns="182880" rIns="182880" bIns="182880"/>
          <a:lstStyle/>
          <a:p>
            <a:pPr lvl="0"/>
            <a:r>
              <a:rPr lang="en-US"/>
              <a:t>Be sure to use the TAB feature to toggle to bullets, do not use the bullet button in your Home ribbon!</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25341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679A22F-0491-CE43-960E-A765A44D6C3D}"/>
              </a:ext>
            </a:extLst>
          </p:cNvPr>
          <p:cNvSpPr>
            <a:spLocks noGrp="1"/>
          </p:cNvSpPr>
          <p:nvPr>
            <p:ph type="body" idx="1"/>
          </p:nvPr>
        </p:nvSpPr>
        <p:spPr>
          <a:xfrm>
            <a:off x="502921" y="1619784"/>
            <a:ext cx="3450561" cy="536348"/>
          </a:xfrm>
          <a:prstGeom prst="round1Rect">
            <a:avLst>
              <a:gd name="adj" fmla="val 50000"/>
            </a:avLst>
          </a:prstGeom>
          <a:solidFill>
            <a:schemeClr val="accent2"/>
          </a:solidFill>
        </p:spPr>
        <p:txBody>
          <a:bodyPr lIns="182880" tIns="91440" rIns="91440" bIns="91440" anchor="b"/>
          <a:lstStyle>
            <a:lvl1pPr marL="0" indent="0">
              <a:lnSpc>
                <a:spcPct val="90000"/>
              </a:lnSpc>
              <a:spcBef>
                <a:spcPts val="0"/>
              </a:spcBef>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E507CEDF-9496-9D6D-2C37-9E7C2F4EA580}"/>
              </a:ext>
            </a:extLst>
          </p:cNvPr>
          <p:cNvSpPr>
            <a:spLocks noGrp="1"/>
          </p:cNvSpPr>
          <p:nvPr>
            <p:ph type="body" sz="quarter" idx="3"/>
          </p:nvPr>
        </p:nvSpPr>
        <p:spPr>
          <a:xfrm>
            <a:off x="4255171" y="1619784"/>
            <a:ext cx="3450179" cy="536348"/>
          </a:xfrm>
          <a:prstGeom prst="round1Rect">
            <a:avLst>
              <a:gd name="adj" fmla="val 50000"/>
            </a:avLst>
          </a:prstGeom>
          <a:solidFill>
            <a:schemeClr val="accent2"/>
          </a:solidFill>
        </p:spPr>
        <p:txBody>
          <a:bodyPr lIns="182880" tIns="91440" rIns="91440" bIns="91440" anchor="b"/>
          <a:lstStyle>
            <a:lvl1pPr marL="0" indent="0">
              <a:lnSpc>
                <a:spcPct val="90000"/>
              </a:lnSpc>
              <a:spcBef>
                <a:spcPts val="0"/>
              </a:spcBef>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Footer Placeholder 7">
            <a:extLst>
              <a:ext uri="{FF2B5EF4-FFF2-40B4-BE49-F238E27FC236}">
                <a16:creationId xmlns:a16="http://schemas.microsoft.com/office/drawing/2014/main" id="{0F0929B4-AEA7-643A-CDFF-1F52034F18A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ACEEDC5-1068-61A1-9F48-805B449FF8B1}"/>
              </a:ext>
            </a:extLst>
          </p:cNvPr>
          <p:cNvSpPr>
            <a:spLocks noGrp="1"/>
          </p:cNvSpPr>
          <p:nvPr>
            <p:ph type="sldNum" sz="quarter" idx="12"/>
          </p:nvPr>
        </p:nvSpPr>
        <p:spPr/>
        <p:txBody>
          <a:bodyPr/>
          <a:lstStyle/>
          <a:p>
            <a:fld id="{E097BF52-0257-49D6-BB20-385A163947A0}" type="slidenum">
              <a:rPr lang="en-US" smtClean="0"/>
              <a:t>‹#›</a:t>
            </a:fld>
            <a:endParaRPr lang="en-US"/>
          </a:p>
        </p:txBody>
      </p:sp>
      <p:sp>
        <p:nvSpPr>
          <p:cNvPr id="7" name="Title 6">
            <a:extLst>
              <a:ext uri="{FF2B5EF4-FFF2-40B4-BE49-F238E27FC236}">
                <a16:creationId xmlns:a16="http://schemas.microsoft.com/office/drawing/2014/main" id="{794E16CC-2D3E-846B-5719-5CDF178C218F}"/>
              </a:ext>
            </a:extLst>
          </p:cNvPr>
          <p:cNvSpPr>
            <a:spLocks noGrp="1"/>
          </p:cNvSpPr>
          <p:nvPr>
            <p:ph type="title"/>
          </p:nvPr>
        </p:nvSpPr>
        <p:spPr/>
        <p:txBody>
          <a:bodyPr/>
          <a:lstStyle/>
          <a:p>
            <a:r>
              <a:rPr lang="en-US"/>
              <a:t>Click to edit Master title style</a:t>
            </a:r>
          </a:p>
        </p:txBody>
      </p:sp>
      <p:sp>
        <p:nvSpPr>
          <p:cNvPr id="2" name="Text Placeholder 4">
            <a:extLst>
              <a:ext uri="{FF2B5EF4-FFF2-40B4-BE49-F238E27FC236}">
                <a16:creationId xmlns:a16="http://schemas.microsoft.com/office/drawing/2014/main" id="{BBE1BD4E-981F-50CF-1C20-13F2F72D9052}"/>
              </a:ext>
            </a:extLst>
          </p:cNvPr>
          <p:cNvSpPr>
            <a:spLocks noGrp="1"/>
          </p:cNvSpPr>
          <p:nvPr>
            <p:ph type="body" sz="quarter" idx="13"/>
          </p:nvPr>
        </p:nvSpPr>
        <p:spPr>
          <a:xfrm>
            <a:off x="8007039" y="1619784"/>
            <a:ext cx="3450179" cy="536348"/>
          </a:xfrm>
          <a:prstGeom prst="round1Rect">
            <a:avLst>
              <a:gd name="adj" fmla="val 50000"/>
            </a:avLst>
          </a:prstGeom>
          <a:solidFill>
            <a:schemeClr val="accent2"/>
          </a:solidFill>
        </p:spPr>
        <p:txBody>
          <a:bodyPr lIns="182880" tIns="91440" rIns="91440" bIns="91440" anchor="b"/>
          <a:lstStyle>
            <a:lvl1pPr marL="0" indent="0">
              <a:lnSpc>
                <a:spcPct val="90000"/>
              </a:lnSpc>
              <a:spcBef>
                <a:spcPts val="0"/>
              </a:spcBef>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ext Placeholder 10">
            <a:extLst>
              <a:ext uri="{FF2B5EF4-FFF2-40B4-BE49-F238E27FC236}">
                <a16:creationId xmlns:a16="http://schemas.microsoft.com/office/drawing/2014/main" id="{A468F33B-D875-CEF1-00BB-4D688BFFB25D}"/>
              </a:ext>
            </a:extLst>
          </p:cNvPr>
          <p:cNvSpPr>
            <a:spLocks noGrp="1"/>
          </p:cNvSpPr>
          <p:nvPr>
            <p:ph type="body" sz="quarter" idx="14" hasCustomPrompt="1"/>
          </p:nvPr>
        </p:nvSpPr>
        <p:spPr>
          <a:xfrm>
            <a:off x="501651" y="2300288"/>
            <a:ext cx="3450562" cy="3684587"/>
          </a:xfrm>
          <a:solidFill>
            <a:schemeClr val="bg2"/>
          </a:solidFill>
        </p:spPr>
        <p:txBody>
          <a:bodyPr lIns="182880" tIns="182880" rIns="182880" bIns="182880"/>
          <a:lstStyle/>
          <a:p>
            <a:pPr lvl="0"/>
            <a:r>
              <a:rPr lang="en-US"/>
              <a:t>Be sure to use the TAB feature to toggle to bullets, do not use the bullet button in your Home ribbon!</a:t>
            </a:r>
          </a:p>
          <a:p>
            <a:pPr lvl="1"/>
            <a:r>
              <a:rPr lang="en-US"/>
              <a:t>Second level</a:t>
            </a:r>
          </a:p>
          <a:p>
            <a:pPr lvl="2"/>
            <a:r>
              <a:rPr lang="en-US"/>
              <a:t>Third level</a:t>
            </a:r>
          </a:p>
          <a:p>
            <a:pPr lvl="3"/>
            <a:r>
              <a:rPr lang="en-US"/>
              <a:t>Fourth level</a:t>
            </a:r>
          </a:p>
          <a:p>
            <a:pPr lvl="4"/>
            <a:r>
              <a:rPr lang="en-US"/>
              <a:t>Fifth level</a:t>
            </a:r>
          </a:p>
        </p:txBody>
      </p:sp>
      <p:sp>
        <p:nvSpPr>
          <p:cNvPr id="12" name="Text Placeholder 10">
            <a:extLst>
              <a:ext uri="{FF2B5EF4-FFF2-40B4-BE49-F238E27FC236}">
                <a16:creationId xmlns:a16="http://schemas.microsoft.com/office/drawing/2014/main" id="{C1D7A9BC-B484-64BD-BF8F-80F465C30490}"/>
              </a:ext>
            </a:extLst>
          </p:cNvPr>
          <p:cNvSpPr>
            <a:spLocks noGrp="1"/>
          </p:cNvSpPr>
          <p:nvPr>
            <p:ph type="body" sz="quarter" idx="15" hasCustomPrompt="1"/>
          </p:nvPr>
        </p:nvSpPr>
        <p:spPr>
          <a:xfrm>
            <a:off x="4255171" y="2300288"/>
            <a:ext cx="3450179" cy="3684587"/>
          </a:xfrm>
          <a:solidFill>
            <a:schemeClr val="bg2"/>
          </a:solidFill>
        </p:spPr>
        <p:txBody>
          <a:bodyPr lIns="182880" tIns="182880" rIns="182880" bIns="182880"/>
          <a:lstStyle/>
          <a:p>
            <a:pPr lvl="0"/>
            <a:r>
              <a:rPr lang="en-US"/>
              <a:t>Be sure to use the TAB feature to toggle to bullets, do not use the bullet button in your Home ribbon!</a:t>
            </a:r>
          </a:p>
          <a:p>
            <a:pPr lvl="1"/>
            <a:r>
              <a:rPr lang="en-US"/>
              <a:t>Second level</a:t>
            </a:r>
          </a:p>
          <a:p>
            <a:pPr lvl="2"/>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0559A7B4-E03D-2105-F788-B0943B601E04}"/>
              </a:ext>
            </a:extLst>
          </p:cNvPr>
          <p:cNvSpPr>
            <a:spLocks noGrp="1"/>
          </p:cNvSpPr>
          <p:nvPr>
            <p:ph type="body" sz="quarter" idx="16" hasCustomPrompt="1"/>
          </p:nvPr>
        </p:nvSpPr>
        <p:spPr>
          <a:xfrm>
            <a:off x="8007039" y="2300288"/>
            <a:ext cx="3450179" cy="3684587"/>
          </a:xfrm>
          <a:solidFill>
            <a:schemeClr val="bg2"/>
          </a:solidFill>
        </p:spPr>
        <p:txBody>
          <a:bodyPr lIns="182880" tIns="182880" rIns="182880" bIns="182880"/>
          <a:lstStyle/>
          <a:p>
            <a:pPr lvl="0"/>
            <a:r>
              <a:rPr lang="en-US"/>
              <a:t>Be sure to use the TAB feature to toggle to bullets, do not use the bullet button in your Home ribbon!</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172146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4 Column 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679A22F-0491-CE43-960E-A765A44D6C3D}"/>
              </a:ext>
            </a:extLst>
          </p:cNvPr>
          <p:cNvSpPr>
            <a:spLocks noGrp="1"/>
          </p:cNvSpPr>
          <p:nvPr>
            <p:ph type="body" idx="1"/>
          </p:nvPr>
        </p:nvSpPr>
        <p:spPr>
          <a:xfrm>
            <a:off x="502922" y="1619784"/>
            <a:ext cx="2548238" cy="536348"/>
          </a:xfrm>
          <a:prstGeom prst="round1Rect">
            <a:avLst>
              <a:gd name="adj" fmla="val 50000"/>
            </a:avLst>
          </a:prstGeom>
          <a:solidFill>
            <a:schemeClr val="accent2"/>
          </a:solidFill>
        </p:spPr>
        <p:txBody>
          <a:bodyPr lIns="182880" tIns="91440" rIns="91440" bIns="91440" anchor="b"/>
          <a:lstStyle>
            <a:lvl1pPr marL="0" indent="0">
              <a:lnSpc>
                <a:spcPct val="90000"/>
              </a:lnSpc>
              <a:spcBef>
                <a:spcPts val="0"/>
              </a:spcBef>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E507CEDF-9496-9D6D-2C37-9E7C2F4EA580}"/>
              </a:ext>
            </a:extLst>
          </p:cNvPr>
          <p:cNvSpPr>
            <a:spLocks noGrp="1"/>
          </p:cNvSpPr>
          <p:nvPr>
            <p:ph type="body" sz="quarter" idx="3"/>
          </p:nvPr>
        </p:nvSpPr>
        <p:spPr>
          <a:xfrm>
            <a:off x="3326558" y="1619784"/>
            <a:ext cx="2547956" cy="536348"/>
          </a:xfrm>
          <a:prstGeom prst="round1Rect">
            <a:avLst>
              <a:gd name="adj" fmla="val 50000"/>
            </a:avLst>
          </a:prstGeom>
          <a:solidFill>
            <a:schemeClr val="accent2"/>
          </a:solidFill>
        </p:spPr>
        <p:txBody>
          <a:bodyPr lIns="182880" tIns="91440" rIns="91440" bIns="91440" anchor="b"/>
          <a:lstStyle>
            <a:lvl1pPr marL="0" indent="0">
              <a:lnSpc>
                <a:spcPct val="90000"/>
              </a:lnSpc>
              <a:spcBef>
                <a:spcPts val="0"/>
              </a:spcBef>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Footer Placeholder 7">
            <a:extLst>
              <a:ext uri="{FF2B5EF4-FFF2-40B4-BE49-F238E27FC236}">
                <a16:creationId xmlns:a16="http://schemas.microsoft.com/office/drawing/2014/main" id="{0F0929B4-AEA7-643A-CDFF-1F52034F18A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ACEEDC5-1068-61A1-9F48-805B449FF8B1}"/>
              </a:ext>
            </a:extLst>
          </p:cNvPr>
          <p:cNvSpPr>
            <a:spLocks noGrp="1"/>
          </p:cNvSpPr>
          <p:nvPr>
            <p:ph type="sldNum" sz="quarter" idx="12"/>
          </p:nvPr>
        </p:nvSpPr>
        <p:spPr/>
        <p:txBody>
          <a:bodyPr/>
          <a:lstStyle/>
          <a:p>
            <a:fld id="{E097BF52-0257-49D6-BB20-385A163947A0}" type="slidenum">
              <a:rPr lang="en-US" smtClean="0"/>
              <a:t>‹#›</a:t>
            </a:fld>
            <a:endParaRPr lang="en-US"/>
          </a:p>
        </p:txBody>
      </p:sp>
      <p:sp>
        <p:nvSpPr>
          <p:cNvPr id="7" name="Title 6">
            <a:extLst>
              <a:ext uri="{FF2B5EF4-FFF2-40B4-BE49-F238E27FC236}">
                <a16:creationId xmlns:a16="http://schemas.microsoft.com/office/drawing/2014/main" id="{794E16CC-2D3E-846B-5719-5CDF178C218F}"/>
              </a:ext>
            </a:extLst>
          </p:cNvPr>
          <p:cNvSpPr>
            <a:spLocks noGrp="1"/>
          </p:cNvSpPr>
          <p:nvPr>
            <p:ph type="title"/>
          </p:nvPr>
        </p:nvSpPr>
        <p:spPr/>
        <p:txBody>
          <a:bodyPr/>
          <a:lstStyle/>
          <a:p>
            <a:r>
              <a:rPr lang="en-US"/>
              <a:t>Click to edit Master title style</a:t>
            </a:r>
          </a:p>
        </p:txBody>
      </p:sp>
      <p:sp>
        <p:nvSpPr>
          <p:cNvPr id="2" name="Text Placeholder 4">
            <a:extLst>
              <a:ext uri="{FF2B5EF4-FFF2-40B4-BE49-F238E27FC236}">
                <a16:creationId xmlns:a16="http://schemas.microsoft.com/office/drawing/2014/main" id="{BBE1BD4E-981F-50CF-1C20-13F2F72D9052}"/>
              </a:ext>
            </a:extLst>
          </p:cNvPr>
          <p:cNvSpPr>
            <a:spLocks noGrp="1"/>
          </p:cNvSpPr>
          <p:nvPr>
            <p:ph type="body" sz="quarter" idx="13"/>
          </p:nvPr>
        </p:nvSpPr>
        <p:spPr>
          <a:xfrm>
            <a:off x="6149912" y="1619784"/>
            <a:ext cx="2547956" cy="536348"/>
          </a:xfrm>
          <a:prstGeom prst="round1Rect">
            <a:avLst>
              <a:gd name="adj" fmla="val 50000"/>
            </a:avLst>
          </a:prstGeom>
          <a:solidFill>
            <a:schemeClr val="accent2"/>
          </a:solidFill>
        </p:spPr>
        <p:txBody>
          <a:bodyPr lIns="182880" tIns="91440" rIns="91440" bIns="91440" anchor="b"/>
          <a:lstStyle>
            <a:lvl1pPr marL="0" indent="0">
              <a:lnSpc>
                <a:spcPct val="90000"/>
              </a:lnSpc>
              <a:spcBef>
                <a:spcPts val="0"/>
              </a:spcBef>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ext Placeholder 4">
            <a:extLst>
              <a:ext uri="{FF2B5EF4-FFF2-40B4-BE49-F238E27FC236}">
                <a16:creationId xmlns:a16="http://schemas.microsoft.com/office/drawing/2014/main" id="{D12EE4ED-2753-0502-453E-F808CDA44494}"/>
              </a:ext>
            </a:extLst>
          </p:cNvPr>
          <p:cNvSpPr>
            <a:spLocks noGrp="1"/>
          </p:cNvSpPr>
          <p:nvPr>
            <p:ph type="body" sz="quarter" idx="15"/>
          </p:nvPr>
        </p:nvSpPr>
        <p:spPr>
          <a:xfrm>
            <a:off x="8964180" y="1619784"/>
            <a:ext cx="2547956" cy="536348"/>
          </a:xfrm>
          <a:prstGeom prst="round1Rect">
            <a:avLst>
              <a:gd name="adj" fmla="val 50000"/>
            </a:avLst>
          </a:prstGeom>
          <a:solidFill>
            <a:schemeClr val="accent2"/>
          </a:solidFill>
        </p:spPr>
        <p:txBody>
          <a:bodyPr lIns="182880" tIns="91440" rIns="91440" bIns="91440" anchor="b"/>
          <a:lstStyle>
            <a:lvl1pPr marL="0" indent="0">
              <a:lnSpc>
                <a:spcPct val="90000"/>
              </a:lnSpc>
              <a:spcBef>
                <a:spcPts val="0"/>
              </a:spcBef>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Text Placeholder 10">
            <a:extLst>
              <a:ext uri="{FF2B5EF4-FFF2-40B4-BE49-F238E27FC236}">
                <a16:creationId xmlns:a16="http://schemas.microsoft.com/office/drawing/2014/main" id="{3BFF1D98-E26F-5913-155C-92A474DBA4D1}"/>
              </a:ext>
            </a:extLst>
          </p:cNvPr>
          <p:cNvSpPr>
            <a:spLocks noGrp="1"/>
          </p:cNvSpPr>
          <p:nvPr>
            <p:ph type="body" sz="quarter" idx="16" hasCustomPrompt="1"/>
          </p:nvPr>
        </p:nvSpPr>
        <p:spPr>
          <a:xfrm>
            <a:off x="501831" y="2300288"/>
            <a:ext cx="2548239" cy="3684587"/>
          </a:xfrm>
          <a:solidFill>
            <a:schemeClr val="bg2"/>
          </a:solidFill>
        </p:spPr>
        <p:txBody>
          <a:bodyPr lIns="182880" tIns="182880" rIns="182880" bIns="182880"/>
          <a:lstStyle/>
          <a:p>
            <a:pPr lvl="0"/>
            <a:r>
              <a:rPr lang="en-US"/>
              <a:t>Be sure to use the TAB feature to toggle to bullets, do not use the bullet button in your Home ribbon!</a:t>
            </a:r>
          </a:p>
          <a:p>
            <a:pPr lvl="1"/>
            <a:r>
              <a:rPr lang="en-US"/>
              <a:t>Second level</a:t>
            </a:r>
          </a:p>
          <a:p>
            <a:pPr lvl="2"/>
            <a:r>
              <a:rPr lang="en-US"/>
              <a:t>Third level</a:t>
            </a:r>
          </a:p>
          <a:p>
            <a:pPr lvl="3"/>
            <a:r>
              <a:rPr lang="en-US"/>
              <a:t>Fourth level</a:t>
            </a:r>
          </a:p>
          <a:p>
            <a:pPr lvl="4"/>
            <a:r>
              <a:rPr lang="en-US"/>
              <a:t>Fifth level</a:t>
            </a:r>
          </a:p>
        </p:txBody>
      </p:sp>
      <p:sp>
        <p:nvSpPr>
          <p:cNvPr id="14" name="Text Placeholder 10">
            <a:extLst>
              <a:ext uri="{FF2B5EF4-FFF2-40B4-BE49-F238E27FC236}">
                <a16:creationId xmlns:a16="http://schemas.microsoft.com/office/drawing/2014/main" id="{41BEE528-3D19-71CE-6D79-7832F3127952}"/>
              </a:ext>
            </a:extLst>
          </p:cNvPr>
          <p:cNvSpPr>
            <a:spLocks noGrp="1"/>
          </p:cNvSpPr>
          <p:nvPr>
            <p:ph type="body" sz="quarter" idx="17" hasCustomPrompt="1"/>
          </p:nvPr>
        </p:nvSpPr>
        <p:spPr>
          <a:xfrm>
            <a:off x="3334369" y="2300288"/>
            <a:ext cx="2548239" cy="3684587"/>
          </a:xfrm>
          <a:solidFill>
            <a:schemeClr val="bg2"/>
          </a:solidFill>
        </p:spPr>
        <p:txBody>
          <a:bodyPr lIns="182880" tIns="182880" rIns="182880" bIns="182880"/>
          <a:lstStyle/>
          <a:p>
            <a:pPr lvl="0"/>
            <a:r>
              <a:rPr lang="en-US"/>
              <a:t>Be sure to use the TAB feature to toggle to bullets, do not use the bullet button in your Home ribbon!</a:t>
            </a:r>
          </a:p>
          <a:p>
            <a:pPr lvl="1"/>
            <a:r>
              <a:rPr lang="en-US"/>
              <a:t>Second level</a:t>
            </a:r>
          </a:p>
          <a:p>
            <a:pPr lvl="2"/>
            <a:r>
              <a:rPr lang="en-US"/>
              <a:t>Third level</a:t>
            </a:r>
          </a:p>
          <a:p>
            <a:pPr lvl="3"/>
            <a:r>
              <a:rPr lang="en-US"/>
              <a:t>Fourth level</a:t>
            </a:r>
          </a:p>
          <a:p>
            <a:pPr lvl="4"/>
            <a:r>
              <a:rPr lang="en-US"/>
              <a:t>Fifth level</a:t>
            </a:r>
          </a:p>
        </p:txBody>
      </p:sp>
      <p:sp>
        <p:nvSpPr>
          <p:cNvPr id="15" name="Text Placeholder 10">
            <a:extLst>
              <a:ext uri="{FF2B5EF4-FFF2-40B4-BE49-F238E27FC236}">
                <a16:creationId xmlns:a16="http://schemas.microsoft.com/office/drawing/2014/main" id="{22BE99E0-7007-A282-D232-F60759405869}"/>
              </a:ext>
            </a:extLst>
          </p:cNvPr>
          <p:cNvSpPr>
            <a:spLocks noGrp="1"/>
          </p:cNvSpPr>
          <p:nvPr>
            <p:ph type="body" sz="quarter" idx="18" hasCustomPrompt="1"/>
          </p:nvPr>
        </p:nvSpPr>
        <p:spPr>
          <a:xfrm>
            <a:off x="6145887" y="2300288"/>
            <a:ext cx="2548239" cy="3684587"/>
          </a:xfrm>
          <a:solidFill>
            <a:schemeClr val="bg2"/>
          </a:solidFill>
        </p:spPr>
        <p:txBody>
          <a:bodyPr lIns="182880" tIns="182880" rIns="182880" bIns="182880"/>
          <a:lstStyle/>
          <a:p>
            <a:pPr lvl="0"/>
            <a:r>
              <a:rPr lang="en-US"/>
              <a:t>Be sure to use the TAB feature to toggle to bullets, do not use the bullet button in your Home ribbon!</a:t>
            </a:r>
          </a:p>
          <a:p>
            <a:pPr lvl="1"/>
            <a:r>
              <a:rPr lang="en-US"/>
              <a:t>Second level</a:t>
            </a:r>
          </a:p>
          <a:p>
            <a:pPr lvl="2"/>
            <a:r>
              <a:rPr lang="en-US"/>
              <a:t>Third level</a:t>
            </a:r>
          </a:p>
          <a:p>
            <a:pPr lvl="3"/>
            <a:r>
              <a:rPr lang="en-US"/>
              <a:t>Fourth level</a:t>
            </a:r>
          </a:p>
          <a:p>
            <a:pPr lvl="4"/>
            <a:r>
              <a:rPr lang="en-US"/>
              <a:t>Fifth level</a:t>
            </a:r>
          </a:p>
        </p:txBody>
      </p:sp>
      <p:sp>
        <p:nvSpPr>
          <p:cNvPr id="16" name="Text Placeholder 10">
            <a:extLst>
              <a:ext uri="{FF2B5EF4-FFF2-40B4-BE49-F238E27FC236}">
                <a16:creationId xmlns:a16="http://schemas.microsoft.com/office/drawing/2014/main" id="{6C8B3E70-8301-2A82-64F1-EFEAAB31EF73}"/>
              </a:ext>
            </a:extLst>
          </p:cNvPr>
          <p:cNvSpPr>
            <a:spLocks noGrp="1"/>
          </p:cNvSpPr>
          <p:nvPr>
            <p:ph type="body" sz="quarter" idx="19" hasCustomPrompt="1"/>
          </p:nvPr>
        </p:nvSpPr>
        <p:spPr>
          <a:xfrm>
            <a:off x="8973170" y="2300288"/>
            <a:ext cx="2548239" cy="3684587"/>
          </a:xfrm>
          <a:solidFill>
            <a:schemeClr val="bg2"/>
          </a:solidFill>
        </p:spPr>
        <p:txBody>
          <a:bodyPr lIns="182880" tIns="182880" rIns="182880" bIns="182880"/>
          <a:lstStyle/>
          <a:p>
            <a:pPr lvl="0"/>
            <a:r>
              <a:rPr lang="en-US"/>
              <a:t>Be sure to use the TAB feature to toggle to bullets, do not use the bullet button in your Home ribbon!</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05352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Columns with Numbers or Icons">
    <p:bg>
      <p:bgRef idx="1001">
        <a:schemeClr val="bg1"/>
      </p:bgRef>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25DC061-DBF2-B900-35BD-6A15170454C0}"/>
              </a:ext>
            </a:extLst>
          </p:cNvPr>
          <p:cNvSpPr>
            <a:spLocks noGrp="1"/>
          </p:cNvSpPr>
          <p:nvPr>
            <p:ph type="title"/>
          </p:nvPr>
        </p:nvSpPr>
        <p:spPr/>
        <p:txBody>
          <a:bodyPr/>
          <a:lstStyle/>
          <a:p>
            <a:r>
              <a:rPr lang="en-US"/>
              <a:t>Click to edit Master title style</a:t>
            </a:r>
          </a:p>
        </p:txBody>
      </p:sp>
      <p:sp>
        <p:nvSpPr>
          <p:cNvPr id="15" name="Number 1">
            <a:extLst>
              <a:ext uri="{FF2B5EF4-FFF2-40B4-BE49-F238E27FC236}">
                <a16:creationId xmlns:a16="http://schemas.microsoft.com/office/drawing/2014/main" id="{B390CB35-90E2-4A26-9330-26358D5A0733}"/>
              </a:ext>
            </a:extLst>
          </p:cNvPr>
          <p:cNvSpPr>
            <a:spLocks noGrp="1"/>
          </p:cNvSpPr>
          <p:nvPr>
            <p:ph sz="quarter" idx="17" hasCustomPrompt="1"/>
          </p:nvPr>
        </p:nvSpPr>
        <p:spPr>
          <a:xfrm>
            <a:off x="488766" y="1720289"/>
            <a:ext cx="736784" cy="734244"/>
          </a:xfrm>
        </p:spPr>
        <p:txBody>
          <a:bodyPr lIns="0" tIns="0" rIns="0" bIns="0" anchor="ctr"/>
          <a:lstStyle>
            <a:lvl1pPr marL="0" indent="0" algn="l">
              <a:lnSpc>
                <a:spcPct val="100000"/>
              </a:lnSpc>
              <a:spcAft>
                <a:spcPts val="0"/>
              </a:spcAft>
              <a:buNone/>
              <a:defRPr sz="5400" b="0" i="0">
                <a:solidFill>
                  <a:schemeClr val="accent2"/>
                </a:solidFill>
                <a:latin typeface="+mj-lt"/>
              </a:defRPr>
            </a:lvl1pPr>
            <a:lvl2pPr marL="282575" indent="0" algn="ctr">
              <a:buNone/>
              <a:defRPr sz="800"/>
            </a:lvl2pPr>
            <a:lvl3pPr marL="574675" indent="0" algn="ctr">
              <a:buNone/>
              <a:defRPr sz="800"/>
            </a:lvl3pPr>
            <a:lvl4pPr marL="796925" indent="0" algn="ctr">
              <a:buNone/>
              <a:defRPr sz="800"/>
            </a:lvl4pPr>
            <a:lvl5pPr marL="1025525" indent="0" algn="ctr">
              <a:buNone/>
              <a:defRPr sz="800"/>
            </a:lvl5pPr>
          </a:lstStyle>
          <a:p>
            <a:pPr lvl="0"/>
            <a:r>
              <a:rPr lang="en-US"/>
              <a:t>#</a:t>
            </a:r>
          </a:p>
        </p:txBody>
      </p:sp>
      <p:sp>
        <p:nvSpPr>
          <p:cNvPr id="58" name="Text Placeholder 42">
            <a:extLst>
              <a:ext uri="{FF2B5EF4-FFF2-40B4-BE49-F238E27FC236}">
                <a16:creationId xmlns:a16="http://schemas.microsoft.com/office/drawing/2014/main" id="{C9865CC7-C801-FDCD-3E21-9E79E1917855}"/>
              </a:ext>
            </a:extLst>
          </p:cNvPr>
          <p:cNvSpPr>
            <a:spLocks noGrp="1"/>
          </p:cNvSpPr>
          <p:nvPr>
            <p:ph type="body" sz="quarter" idx="26" hasCustomPrompt="1"/>
          </p:nvPr>
        </p:nvSpPr>
        <p:spPr>
          <a:xfrm>
            <a:off x="488765" y="2531647"/>
            <a:ext cx="4835709" cy="2669099"/>
          </a:xfrm>
        </p:spPr>
        <p:txBody>
          <a:bodyPr/>
          <a:lstStyle>
            <a:lvl1pPr>
              <a:spcBef>
                <a:spcPts val="0"/>
              </a:spcBef>
              <a:defRPr b="1">
                <a:solidFill>
                  <a:schemeClr val="tx1"/>
                </a:solidFill>
              </a:defRPr>
            </a:lvl1pPr>
            <a:lvl2pPr marL="0" indent="0">
              <a:buFont typeface="Source Sans Pro" panose="020B0503030403020204" pitchFamily="34" charset="0"/>
              <a:buChar char="​"/>
              <a:defRPr/>
            </a:lvl2pPr>
            <a:lvl3pPr marL="171450" indent="-171450">
              <a:buFont typeface="Wingdings" panose="05000000000000000000" pitchFamily="2" charset="2"/>
              <a:buChar char="§"/>
              <a:defRPr sz="1600"/>
            </a:lvl3pPr>
            <a:lvl4pPr marL="342900" indent="-165100">
              <a:buFont typeface="Source Sans Pro" panose="020B0503030403020204" pitchFamily="34" charset="0"/>
              <a:buChar char="–"/>
              <a:defRPr sz="1400"/>
            </a:lvl4pPr>
            <a:lvl5pPr marL="571500" indent="-171450">
              <a:spcBef>
                <a:spcPts val="500"/>
              </a:spcBef>
              <a:spcAft>
                <a:spcPts val="0"/>
              </a:spcAft>
              <a:buFont typeface="Source Sans Pro" panose="020B0503030403020204" pitchFamily="34" charset="0"/>
              <a:buChar char="•"/>
              <a:defRPr sz="1200" b="0"/>
            </a:lvl5pPr>
            <a:lvl6pPr>
              <a:defRPr/>
            </a:lvl6pPr>
          </a:lstStyle>
          <a:p>
            <a:pPr lvl="0"/>
            <a:r>
              <a:rPr lang="en-US"/>
              <a:t>Headline style. Return and tab for body copy and bullet styles. </a:t>
            </a:r>
            <a:r>
              <a:rPr lang="en-US" err="1"/>
              <a:t>Shift+Tab</a:t>
            </a:r>
            <a:r>
              <a:rPr lang="en-US"/>
              <a:t> to go back style levels.</a:t>
            </a:r>
          </a:p>
          <a:p>
            <a:pPr lvl="1"/>
            <a:r>
              <a:rPr lang="en-US"/>
              <a:t>Second level</a:t>
            </a:r>
          </a:p>
          <a:p>
            <a:pPr lvl="2"/>
            <a:r>
              <a:rPr lang="en-US"/>
              <a:t>Third level</a:t>
            </a:r>
          </a:p>
          <a:p>
            <a:pPr lvl="3"/>
            <a:r>
              <a:rPr lang="en-US"/>
              <a:t>Fourth level</a:t>
            </a:r>
          </a:p>
          <a:p>
            <a:pPr lvl="4"/>
            <a:r>
              <a:rPr lang="en-US"/>
              <a:t>Fifth level</a:t>
            </a:r>
          </a:p>
        </p:txBody>
      </p:sp>
      <p:sp>
        <p:nvSpPr>
          <p:cNvPr id="16" name="Number 2">
            <a:extLst>
              <a:ext uri="{FF2B5EF4-FFF2-40B4-BE49-F238E27FC236}">
                <a16:creationId xmlns:a16="http://schemas.microsoft.com/office/drawing/2014/main" id="{C18F8FF0-8CA4-49A2-B885-5B0A99563488}"/>
              </a:ext>
            </a:extLst>
          </p:cNvPr>
          <p:cNvSpPr>
            <a:spLocks noGrp="1"/>
          </p:cNvSpPr>
          <p:nvPr>
            <p:ph sz="quarter" idx="18" hasCustomPrompt="1"/>
          </p:nvPr>
        </p:nvSpPr>
        <p:spPr>
          <a:xfrm>
            <a:off x="5949490" y="1722303"/>
            <a:ext cx="736784" cy="734244"/>
          </a:xfrm>
        </p:spPr>
        <p:txBody>
          <a:bodyPr lIns="0" tIns="0" rIns="0" bIns="0" anchor="ctr"/>
          <a:lstStyle>
            <a:lvl1pPr marL="0" indent="0" algn="l">
              <a:lnSpc>
                <a:spcPct val="100000"/>
              </a:lnSpc>
              <a:spcAft>
                <a:spcPts val="0"/>
              </a:spcAft>
              <a:buNone/>
              <a:defRPr sz="5400" b="0" i="0">
                <a:solidFill>
                  <a:schemeClr val="accent2"/>
                </a:solidFill>
                <a:latin typeface="+mj-lt"/>
              </a:defRPr>
            </a:lvl1pPr>
            <a:lvl2pPr marL="282575" indent="0" algn="ctr">
              <a:buNone/>
              <a:defRPr sz="800"/>
            </a:lvl2pPr>
            <a:lvl3pPr marL="574675" indent="0" algn="ctr">
              <a:buNone/>
              <a:defRPr sz="800"/>
            </a:lvl3pPr>
            <a:lvl4pPr marL="796925" indent="0" algn="ctr">
              <a:buNone/>
              <a:defRPr sz="800"/>
            </a:lvl4pPr>
            <a:lvl5pPr marL="1025525" indent="0" algn="ctr">
              <a:buNone/>
              <a:defRPr sz="800"/>
            </a:lvl5pPr>
          </a:lstStyle>
          <a:p>
            <a:pPr lvl="0"/>
            <a:r>
              <a:rPr lang="en-US"/>
              <a:t>#</a:t>
            </a:r>
          </a:p>
        </p:txBody>
      </p:sp>
      <p:sp>
        <p:nvSpPr>
          <p:cNvPr id="59" name="Text Placeholder 43">
            <a:extLst>
              <a:ext uri="{FF2B5EF4-FFF2-40B4-BE49-F238E27FC236}">
                <a16:creationId xmlns:a16="http://schemas.microsoft.com/office/drawing/2014/main" id="{0DD1AF59-0B45-FF76-7A36-FE11BA8412A4}"/>
              </a:ext>
            </a:extLst>
          </p:cNvPr>
          <p:cNvSpPr>
            <a:spLocks noGrp="1"/>
          </p:cNvSpPr>
          <p:nvPr>
            <p:ph type="body" sz="quarter" idx="27" hasCustomPrompt="1"/>
          </p:nvPr>
        </p:nvSpPr>
        <p:spPr>
          <a:xfrm>
            <a:off x="5946590" y="2531647"/>
            <a:ext cx="4835709" cy="2669099"/>
          </a:xfrm>
        </p:spPr>
        <p:txBody>
          <a:bodyPr/>
          <a:lstStyle>
            <a:lvl1pPr>
              <a:spcBef>
                <a:spcPts val="0"/>
              </a:spcBef>
              <a:defRPr b="1">
                <a:solidFill>
                  <a:schemeClr val="tx1"/>
                </a:solidFill>
              </a:defRPr>
            </a:lvl1pPr>
            <a:lvl2pPr marL="0" indent="0">
              <a:buFont typeface="Source Sans Pro" panose="020B0503030403020204" pitchFamily="34" charset="0"/>
              <a:buChar char="​"/>
              <a:defRPr/>
            </a:lvl2pPr>
            <a:lvl3pPr marL="171450" indent="-171450">
              <a:buFont typeface="Wingdings" panose="05000000000000000000" pitchFamily="2" charset="2"/>
              <a:buChar char="§"/>
              <a:defRPr sz="1600"/>
            </a:lvl3pPr>
            <a:lvl4pPr marL="342900" indent="-165100">
              <a:buFont typeface="Source Sans Pro" panose="020B0503030403020204" pitchFamily="34" charset="0"/>
              <a:buChar char="–"/>
              <a:defRPr sz="1400"/>
            </a:lvl4pPr>
            <a:lvl5pPr marL="571500" indent="-171450">
              <a:spcBef>
                <a:spcPts val="500"/>
              </a:spcBef>
              <a:spcAft>
                <a:spcPts val="0"/>
              </a:spcAft>
              <a:buFont typeface="Source Sans Pro" panose="020B0503030403020204" pitchFamily="34" charset="0"/>
              <a:buChar char="•"/>
              <a:defRPr sz="1200" b="0"/>
            </a:lvl5pPr>
            <a:lvl6pPr>
              <a:defRPr/>
            </a:lvl6pPr>
          </a:lstStyle>
          <a:p>
            <a:pPr lvl="0"/>
            <a:r>
              <a:rPr lang="en-US"/>
              <a:t>Headline style. Return and tab for body copy and bullet styles. </a:t>
            </a:r>
            <a:r>
              <a:rPr lang="en-US" err="1"/>
              <a:t>Shift+Tab</a:t>
            </a:r>
            <a:r>
              <a:rPr lang="en-US"/>
              <a:t> to go back style levels.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1A5DE273-2AEC-4816-9BDA-FB9DAB80097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571E319-D37C-47B6-A76D-D7628825C5F4}"/>
              </a:ext>
            </a:extLst>
          </p:cNvPr>
          <p:cNvSpPr>
            <a:spLocks noGrp="1"/>
          </p:cNvSpPr>
          <p:nvPr>
            <p:ph type="sldNum" sz="quarter" idx="12"/>
          </p:nvPr>
        </p:nvSpPr>
        <p:spPr/>
        <p:txBody>
          <a:bodyPr/>
          <a:lstStyle/>
          <a:p>
            <a:fld id="{718787B9-B4F1-45D2-9C05-EBCAE653A4AD}" type="slidenum">
              <a:rPr lang="en-US" smtClean="0"/>
              <a:t>‹#›</a:t>
            </a:fld>
            <a:endParaRPr lang="en-US"/>
          </a:p>
        </p:txBody>
      </p:sp>
    </p:spTree>
    <p:extLst>
      <p:ext uri="{BB962C8B-B14F-4D97-AF65-F5344CB8AC3E}">
        <p14:creationId xmlns:p14="http://schemas.microsoft.com/office/powerpoint/2010/main" val="884416653"/>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Columns with Numbers or Icons">
    <p:bg>
      <p:bgRef idx="1001">
        <a:schemeClr val="bg1"/>
      </p:bgRef>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25DC061-DBF2-B900-35BD-6A15170454C0}"/>
              </a:ext>
            </a:extLst>
          </p:cNvPr>
          <p:cNvSpPr>
            <a:spLocks noGrp="1"/>
          </p:cNvSpPr>
          <p:nvPr>
            <p:ph type="title"/>
          </p:nvPr>
        </p:nvSpPr>
        <p:spPr/>
        <p:txBody>
          <a:bodyPr/>
          <a:lstStyle/>
          <a:p>
            <a:r>
              <a:rPr lang="en-US"/>
              <a:t>Click to edit Master title style</a:t>
            </a:r>
          </a:p>
        </p:txBody>
      </p:sp>
      <p:sp>
        <p:nvSpPr>
          <p:cNvPr id="15" name="Number 1">
            <a:extLst>
              <a:ext uri="{FF2B5EF4-FFF2-40B4-BE49-F238E27FC236}">
                <a16:creationId xmlns:a16="http://schemas.microsoft.com/office/drawing/2014/main" id="{B390CB35-90E2-4A26-9330-26358D5A0733}"/>
              </a:ext>
            </a:extLst>
          </p:cNvPr>
          <p:cNvSpPr>
            <a:spLocks noGrp="1"/>
          </p:cNvSpPr>
          <p:nvPr>
            <p:ph sz="quarter" idx="17" hasCustomPrompt="1"/>
          </p:nvPr>
        </p:nvSpPr>
        <p:spPr>
          <a:xfrm>
            <a:off x="488766" y="1720289"/>
            <a:ext cx="736784" cy="734244"/>
          </a:xfrm>
        </p:spPr>
        <p:txBody>
          <a:bodyPr lIns="0" tIns="0" rIns="0" bIns="0" anchor="ctr"/>
          <a:lstStyle>
            <a:lvl1pPr marL="0" indent="0" algn="l">
              <a:lnSpc>
                <a:spcPct val="100000"/>
              </a:lnSpc>
              <a:spcAft>
                <a:spcPts val="0"/>
              </a:spcAft>
              <a:buNone/>
              <a:defRPr sz="5400" b="0" i="0">
                <a:solidFill>
                  <a:schemeClr val="accent2"/>
                </a:solidFill>
                <a:latin typeface="+mj-lt"/>
              </a:defRPr>
            </a:lvl1pPr>
            <a:lvl2pPr marL="282575" indent="0" algn="ctr">
              <a:buNone/>
              <a:defRPr sz="800"/>
            </a:lvl2pPr>
            <a:lvl3pPr marL="574675" indent="0" algn="ctr">
              <a:buNone/>
              <a:defRPr sz="800"/>
            </a:lvl3pPr>
            <a:lvl4pPr marL="796925" indent="0" algn="ctr">
              <a:buNone/>
              <a:defRPr sz="800"/>
            </a:lvl4pPr>
            <a:lvl5pPr marL="1025525" indent="0" algn="ctr">
              <a:buNone/>
              <a:defRPr sz="800"/>
            </a:lvl5pPr>
          </a:lstStyle>
          <a:p>
            <a:pPr lvl="0"/>
            <a:r>
              <a:rPr lang="en-US"/>
              <a:t>#</a:t>
            </a:r>
          </a:p>
        </p:txBody>
      </p:sp>
      <p:sp>
        <p:nvSpPr>
          <p:cNvPr id="64" name="Text Placeholder 42">
            <a:extLst>
              <a:ext uri="{FF2B5EF4-FFF2-40B4-BE49-F238E27FC236}">
                <a16:creationId xmlns:a16="http://schemas.microsoft.com/office/drawing/2014/main" id="{3D580D87-41C6-BFA9-C94B-70A8CF9BCD7F}"/>
              </a:ext>
            </a:extLst>
          </p:cNvPr>
          <p:cNvSpPr>
            <a:spLocks noGrp="1"/>
          </p:cNvSpPr>
          <p:nvPr>
            <p:ph type="body" sz="quarter" idx="26" hasCustomPrompt="1"/>
          </p:nvPr>
        </p:nvSpPr>
        <p:spPr>
          <a:xfrm>
            <a:off x="488766" y="2531647"/>
            <a:ext cx="3160070" cy="2669099"/>
          </a:xfrm>
        </p:spPr>
        <p:txBody>
          <a:bodyPr/>
          <a:lstStyle>
            <a:lvl1pPr>
              <a:spcBef>
                <a:spcPts val="0"/>
              </a:spcBef>
              <a:defRPr b="1">
                <a:solidFill>
                  <a:schemeClr val="tx1"/>
                </a:solidFill>
              </a:defRPr>
            </a:lvl1pPr>
            <a:lvl2pPr marL="0" indent="0">
              <a:buFont typeface="Source Sans Pro" panose="020B0503030403020204" pitchFamily="34" charset="0"/>
              <a:buChar char="​"/>
              <a:defRPr/>
            </a:lvl2pPr>
            <a:lvl3pPr marL="171450" indent="-171450">
              <a:buFont typeface="Wingdings" panose="05000000000000000000" pitchFamily="2" charset="2"/>
              <a:buChar char="§"/>
              <a:defRPr sz="1600"/>
            </a:lvl3pPr>
            <a:lvl4pPr marL="342900" indent="-165100">
              <a:buFont typeface="Source Sans Pro" panose="020B0503030403020204" pitchFamily="34" charset="0"/>
              <a:buChar char="–"/>
              <a:defRPr sz="1400"/>
            </a:lvl4pPr>
            <a:lvl5pPr marL="571500" indent="-171450">
              <a:spcBef>
                <a:spcPts val="500"/>
              </a:spcBef>
              <a:spcAft>
                <a:spcPts val="0"/>
              </a:spcAft>
              <a:buFont typeface="Source Sans Pro" panose="020B0503030403020204" pitchFamily="34" charset="0"/>
              <a:buChar char="•"/>
              <a:defRPr sz="1200" b="0"/>
            </a:lvl5pPr>
            <a:lvl6pPr>
              <a:defRPr/>
            </a:lvl6pPr>
          </a:lstStyle>
          <a:p>
            <a:pPr lvl="0"/>
            <a:r>
              <a:rPr lang="en-US"/>
              <a:t>Headline style. Return and tab for body copy and bullet styles. </a:t>
            </a:r>
            <a:r>
              <a:rPr lang="en-US" err="1"/>
              <a:t>Shift+Tab</a:t>
            </a:r>
            <a:r>
              <a:rPr lang="en-US"/>
              <a:t> to go back style levels.</a:t>
            </a:r>
          </a:p>
          <a:p>
            <a:pPr lvl="1"/>
            <a:r>
              <a:rPr lang="en-US"/>
              <a:t>Second level</a:t>
            </a:r>
          </a:p>
          <a:p>
            <a:pPr lvl="2"/>
            <a:r>
              <a:rPr lang="en-US"/>
              <a:t>Third level</a:t>
            </a:r>
          </a:p>
          <a:p>
            <a:pPr lvl="3"/>
            <a:r>
              <a:rPr lang="en-US"/>
              <a:t>Fourth level</a:t>
            </a:r>
          </a:p>
          <a:p>
            <a:pPr lvl="4"/>
            <a:r>
              <a:rPr lang="en-US"/>
              <a:t>Fifth level</a:t>
            </a:r>
          </a:p>
        </p:txBody>
      </p:sp>
      <p:sp>
        <p:nvSpPr>
          <p:cNvPr id="16" name="Number 2">
            <a:extLst>
              <a:ext uri="{FF2B5EF4-FFF2-40B4-BE49-F238E27FC236}">
                <a16:creationId xmlns:a16="http://schemas.microsoft.com/office/drawing/2014/main" id="{C18F8FF0-8CA4-49A2-B885-5B0A99563488}"/>
              </a:ext>
            </a:extLst>
          </p:cNvPr>
          <p:cNvSpPr>
            <a:spLocks noGrp="1"/>
          </p:cNvSpPr>
          <p:nvPr>
            <p:ph sz="quarter" idx="18" hasCustomPrompt="1"/>
          </p:nvPr>
        </p:nvSpPr>
        <p:spPr>
          <a:xfrm>
            <a:off x="4258693" y="1722303"/>
            <a:ext cx="736784" cy="734244"/>
          </a:xfrm>
        </p:spPr>
        <p:txBody>
          <a:bodyPr lIns="0" tIns="0" rIns="0" bIns="0" anchor="ctr"/>
          <a:lstStyle>
            <a:lvl1pPr marL="0" indent="0" algn="l">
              <a:lnSpc>
                <a:spcPct val="100000"/>
              </a:lnSpc>
              <a:spcAft>
                <a:spcPts val="0"/>
              </a:spcAft>
              <a:buNone/>
              <a:defRPr sz="5400" b="0" i="0">
                <a:solidFill>
                  <a:schemeClr val="accent2"/>
                </a:solidFill>
                <a:latin typeface="+mj-lt"/>
              </a:defRPr>
            </a:lvl1pPr>
            <a:lvl2pPr marL="282575" indent="0" algn="ctr">
              <a:buNone/>
              <a:defRPr sz="800"/>
            </a:lvl2pPr>
            <a:lvl3pPr marL="574675" indent="0" algn="ctr">
              <a:buNone/>
              <a:defRPr sz="800"/>
            </a:lvl3pPr>
            <a:lvl4pPr marL="796925" indent="0" algn="ctr">
              <a:buNone/>
              <a:defRPr sz="800"/>
            </a:lvl4pPr>
            <a:lvl5pPr marL="1025525" indent="0" algn="ctr">
              <a:buNone/>
              <a:defRPr sz="800"/>
            </a:lvl5pPr>
          </a:lstStyle>
          <a:p>
            <a:pPr lvl="0"/>
            <a:r>
              <a:rPr lang="en-US"/>
              <a:t>#</a:t>
            </a:r>
          </a:p>
        </p:txBody>
      </p:sp>
      <p:sp>
        <p:nvSpPr>
          <p:cNvPr id="65" name="Text Placeholder 43">
            <a:extLst>
              <a:ext uri="{FF2B5EF4-FFF2-40B4-BE49-F238E27FC236}">
                <a16:creationId xmlns:a16="http://schemas.microsoft.com/office/drawing/2014/main" id="{D3F1FB76-47E6-F489-8119-19B55A4205B4}"/>
              </a:ext>
            </a:extLst>
          </p:cNvPr>
          <p:cNvSpPr>
            <a:spLocks noGrp="1"/>
          </p:cNvSpPr>
          <p:nvPr>
            <p:ph type="body" sz="quarter" idx="27" hasCustomPrompt="1"/>
          </p:nvPr>
        </p:nvSpPr>
        <p:spPr>
          <a:xfrm>
            <a:off x="4260667" y="2531647"/>
            <a:ext cx="3160070" cy="2669099"/>
          </a:xfrm>
        </p:spPr>
        <p:txBody>
          <a:bodyPr/>
          <a:lstStyle>
            <a:lvl1pPr>
              <a:spcBef>
                <a:spcPts val="0"/>
              </a:spcBef>
              <a:defRPr b="1">
                <a:solidFill>
                  <a:schemeClr val="tx1"/>
                </a:solidFill>
              </a:defRPr>
            </a:lvl1pPr>
            <a:lvl2pPr marL="0" indent="0">
              <a:buFont typeface="Source Sans Pro" panose="020B0503030403020204" pitchFamily="34" charset="0"/>
              <a:buChar char="​"/>
              <a:defRPr/>
            </a:lvl2pPr>
            <a:lvl3pPr marL="171450" indent="-171450">
              <a:buFont typeface="Wingdings" panose="05000000000000000000" pitchFamily="2" charset="2"/>
              <a:buChar char="§"/>
              <a:defRPr sz="1600"/>
            </a:lvl3pPr>
            <a:lvl4pPr marL="342900" indent="-165100">
              <a:buFont typeface="Source Sans Pro" panose="020B0503030403020204" pitchFamily="34" charset="0"/>
              <a:buChar char="–"/>
              <a:defRPr sz="1400"/>
            </a:lvl4pPr>
            <a:lvl5pPr marL="571500" indent="-171450">
              <a:spcBef>
                <a:spcPts val="500"/>
              </a:spcBef>
              <a:spcAft>
                <a:spcPts val="0"/>
              </a:spcAft>
              <a:buFont typeface="Source Sans Pro" panose="020B0503030403020204" pitchFamily="34" charset="0"/>
              <a:buChar char="•"/>
              <a:defRPr sz="1200" b="0"/>
            </a:lvl5pPr>
            <a:lvl6pPr>
              <a:defRPr/>
            </a:lvl6pPr>
          </a:lstStyle>
          <a:p>
            <a:pPr lvl="0"/>
            <a:r>
              <a:rPr lang="en-US"/>
              <a:t>Headline style. Return and tab for body copy and bullet styles. </a:t>
            </a:r>
            <a:r>
              <a:rPr lang="en-US" err="1"/>
              <a:t>Shift+Tab</a:t>
            </a:r>
            <a:r>
              <a:rPr lang="en-US"/>
              <a:t> to go back style levels.</a:t>
            </a:r>
          </a:p>
          <a:p>
            <a:pPr lvl="1"/>
            <a:r>
              <a:rPr lang="en-US"/>
              <a:t>Second level</a:t>
            </a:r>
          </a:p>
          <a:p>
            <a:pPr lvl="2"/>
            <a:r>
              <a:rPr lang="en-US"/>
              <a:t>Third level</a:t>
            </a:r>
          </a:p>
          <a:p>
            <a:pPr lvl="3"/>
            <a:r>
              <a:rPr lang="en-US"/>
              <a:t>Fourth level</a:t>
            </a:r>
          </a:p>
          <a:p>
            <a:pPr lvl="4"/>
            <a:r>
              <a:rPr lang="en-US"/>
              <a:t>Fifth level</a:t>
            </a:r>
          </a:p>
        </p:txBody>
      </p:sp>
      <p:sp>
        <p:nvSpPr>
          <p:cNvPr id="33" name="Number 3">
            <a:extLst>
              <a:ext uri="{FF2B5EF4-FFF2-40B4-BE49-F238E27FC236}">
                <a16:creationId xmlns:a16="http://schemas.microsoft.com/office/drawing/2014/main" id="{AA0E3822-75CA-2849-EB32-E479CAF8ED57}"/>
              </a:ext>
            </a:extLst>
          </p:cNvPr>
          <p:cNvSpPr>
            <a:spLocks noGrp="1"/>
          </p:cNvSpPr>
          <p:nvPr>
            <p:ph sz="quarter" idx="20" hasCustomPrompt="1"/>
          </p:nvPr>
        </p:nvSpPr>
        <p:spPr>
          <a:xfrm>
            <a:off x="8028620" y="1722303"/>
            <a:ext cx="736784" cy="734244"/>
          </a:xfrm>
        </p:spPr>
        <p:txBody>
          <a:bodyPr lIns="0" tIns="0" rIns="0" bIns="0" anchor="ctr"/>
          <a:lstStyle>
            <a:lvl1pPr marL="0" indent="0" algn="l">
              <a:lnSpc>
                <a:spcPct val="100000"/>
              </a:lnSpc>
              <a:spcAft>
                <a:spcPts val="0"/>
              </a:spcAft>
              <a:buNone/>
              <a:defRPr sz="5400" b="0" i="0">
                <a:solidFill>
                  <a:schemeClr val="accent2"/>
                </a:solidFill>
                <a:latin typeface="+mj-lt"/>
              </a:defRPr>
            </a:lvl1pPr>
            <a:lvl2pPr marL="282575" indent="0" algn="ctr">
              <a:buNone/>
              <a:defRPr sz="800"/>
            </a:lvl2pPr>
            <a:lvl3pPr marL="574675" indent="0" algn="ctr">
              <a:buNone/>
              <a:defRPr sz="800"/>
            </a:lvl3pPr>
            <a:lvl4pPr marL="796925" indent="0" algn="ctr">
              <a:buNone/>
              <a:defRPr sz="800"/>
            </a:lvl4pPr>
            <a:lvl5pPr marL="1025525" indent="0" algn="ctr">
              <a:buNone/>
              <a:defRPr sz="800"/>
            </a:lvl5pPr>
          </a:lstStyle>
          <a:p>
            <a:pPr lvl="0"/>
            <a:r>
              <a:rPr lang="en-US"/>
              <a:t>#</a:t>
            </a:r>
          </a:p>
        </p:txBody>
      </p:sp>
      <p:sp>
        <p:nvSpPr>
          <p:cNvPr id="66" name="Text Placeholder 44">
            <a:extLst>
              <a:ext uri="{FF2B5EF4-FFF2-40B4-BE49-F238E27FC236}">
                <a16:creationId xmlns:a16="http://schemas.microsoft.com/office/drawing/2014/main" id="{4B363EDA-C515-5EF1-F439-851D287C5144}"/>
              </a:ext>
            </a:extLst>
          </p:cNvPr>
          <p:cNvSpPr>
            <a:spLocks noGrp="1"/>
          </p:cNvSpPr>
          <p:nvPr>
            <p:ph type="body" sz="quarter" idx="28" hasCustomPrompt="1"/>
          </p:nvPr>
        </p:nvSpPr>
        <p:spPr>
          <a:xfrm>
            <a:off x="8032567" y="2531647"/>
            <a:ext cx="3160070" cy="2669099"/>
          </a:xfrm>
        </p:spPr>
        <p:txBody>
          <a:bodyPr/>
          <a:lstStyle>
            <a:lvl1pPr>
              <a:spcBef>
                <a:spcPts val="0"/>
              </a:spcBef>
              <a:defRPr b="1">
                <a:solidFill>
                  <a:schemeClr val="tx1"/>
                </a:solidFill>
              </a:defRPr>
            </a:lvl1pPr>
            <a:lvl2pPr marL="0" indent="0">
              <a:buFont typeface="Source Sans Pro" panose="020B0503030403020204" pitchFamily="34" charset="0"/>
              <a:buChar char="​"/>
              <a:defRPr/>
            </a:lvl2pPr>
            <a:lvl3pPr marL="171450" indent="-171450">
              <a:buFont typeface="Wingdings" panose="05000000000000000000" pitchFamily="2" charset="2"/>
              <a:buChar char="§"/>
              <a:defRPr sz="1600"/>
            </a:lvl3pPr>
            <a:lvl4pPr marL="342900" indent="-165100">
              <a:buFont typeface="Source Sans Pro" panose="020B0503030403020204" pitchFamily="34" charset="0"/>
              <a:buChar char="–"/>
              <a:defRPr sz="1400"/>
            </a:lvl4pPr>
            <a:lvl5pPr marL="571500" indent="-171450">
              <a:spcBef>
                <a:spcPts val="500"/>
              </a:spcBef>
              <a:spcAft>
                <a:spcPts val="0"/>
              </a:spcAft>
              <a:buFont typeface="Source Sans Pro" panose="020B0503030403020204" pitchFamily="34" charset="0"/>
              <a:buChar char="•"/>
              <a:defRPr sz="1200" b="0"/>
            </a:lvl5pPr>
            <a:lvl6pPr>
              <a:defRPr/>
            </a:lvl6pPr>
          </a:lstStyle>
          <a:p>
            <a:pPr lvl="0"/>
            <a:r>
              <a:rPr lang="en-US"/>
              <a:t>Headline style. Return and tab for body copy and bullet styles. </a:t>
            </a:r>
            <a:r>
              <a:rPr lang="en-US" err="1"/>
              <a:t>Shift+Tab</a:t>
            </a:r>
            <a:r>
              <a:rPr lang="en-US"/>
              <a:t> to go back style levels.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1A5DE273-2AEC-4816-9BDA-FB9DAB80097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571E319-D37C-47B6-A76D-D7628825C5F4}"/>
              </a:ext>
            </a:extLst>
          </p:cNvPr>
          <p:cNvSpPr>
            <a:spLocks noGrp="1"/>
          </p:cNvSpPr>
          <p:nvPr>
            <p:ph type="sldNum" sz="quarter" idx="12"/>
          </p:nvPr>
        </p:nvSpPr>
        <p:spPr/>
        <p:txBody>
          <a:bodyPr/>
          <a:lstStyle/>
          <a:p>
            <a:fld id="{718787B9-B4F1-45D2-9C05-EBCAE653A4AD}" type="slidenum">
              <a:rPr lang="en-US" smtClean="0"/>
              <a:t>‹#›</a:t>
            </a:fld>
            <a:endParaRPr lang="en-US"/>
          </a:p>
        </p:txBody>
      </p:sp>
    </p:spTree>
    <p:extLst>
      <p:ext uri="{BB962C8B-B14F-4D97-AF65-F5344CB8AC3E}">
        <p14:creationId xmlns:p14="http://schemas.microsoft.com/office/powerpoint/2010/main" val="3326611091"/>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4 Columns with Numbers or Icons">
    <p:bg>
      <p:bgRef idx="1001">
        <a:schemeClr val="bg1"/>
      </p:bgRef>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25DC061-DBF2-B900-35BD-6A15170454C0}"/>
              </a:ext>
            </a:extLst>
          </p:cNvPr>
          <p:cNvSpPr>
            <a:spLocks noGrp="1"/>
          </p:cNvSpPr>
          <p:nvPr>
            <p:ph type="title"/>
          </p:nvPr>
        </p:nvSpPr>
        <p:spPr/>
        <p:txBody>
          <a:bodyPr/>
          <a:lstStyle/>
          <a:p>
            <a:r>
              <a:rPr lang="en-US"/>
              <a:t>Click to edit Master title style</a:t>
            </a:r>
          </a:p>
        </p:txBody>
      </p:sp>
      <p:sp>
        <p:nvSpPr>
          <p:cNvPr id="15" name="Number 1">
            <a:extLst>
              <a:ext uri="{FF2B5EF4-FFF2-40B4-BE49-F238E27FC236}">
                <a16:creationId xmlns:a16="http://schemas.microsoft.com/office/drawing/2014/main" id="{B390CB35-90E2-4A26-9330-26358D5A0733}"/>
              </a:ext>
            </a:extLst>
          </p:cNvPr>
          <p:cNvSpPr>
            <a:spLocks noGrp="1"/>
          </p:cNvSpPr>
          <p:nvPr>
            <p:ph sz="quarter" idx="17" hasCustomPrompt="1"/>
          </p:nvPr>
        </p:nvSpPr>
        <p:spPr>
          <a:xfrm>
            <a:off x="488766" y="1720289"/>
            <a:ext cx="736784" cy="734244"/>
          </a:xfrm>
        </p:spPr>
        <p:txBody>
          <a:bodyPr lIns="0" tIns="0" rIns="0" bIns="0" anchor="ctr"/>
          <a:lstStyle>
            <a:lvl1pPr marL="0" indent="0" algn="l">
              <a:lnSpc>
                <a:spcPct val="100000"/>
              </a:lnSpc>
              <a:spcAft>
                <a:spcPts val="0"/>
              </a:spcAft>
              <a:buNone/>
              <a:defRPr sz="5400" b="0" i="0">
                <a:solidFill>
                  <a:schemeClr val="accent2"/>
                </a:solidFill>
                <a:latin typeface="+mj-lt"/>
              </a:defRPr>
            </a:lvl1pPr>
            <a:lvl2pPr marL="282575" indent="0" algn="ctr">
              <a:buNone/>
              <a:defRPr sz="800"/>
            </a:lvl2pPr>
            <a:lvl3pPr marL="574675" indent="0" algn="ctr">
              <a:buNone/>
              <a:defRPr sz="800"/>
            </a:lvl3pPr>
            <a:lvl4pPr marL="796925" indent="0" algn="ctr">
              <a:buNone/>
              <a:defRPr sz="800"/>
            </a:lvl4pPr>
            <a:lvl5pPr marL="1025525" indent="0" algn="ctr">
              <a:buNone/>
              <a:defRPr sz="800"/>
            </a:lvl5pPr>
          </a:lstStyle>
          <a:p>
            <a:pPr lvl="0"/>
            <a:r>
              <a:rPr lang="en-US"/>
              <a:t>#</a:t>
            </a:r>
          </a:p>
        </p:txBody>
      </p:sp>
      <p:sp>
        <p:nvSpPr>
          <p:cNvPr id="43" name="Text Placeholder 42">
            <a:extLst>
              <a:ext uri="{FF2B5EF4-FFF2-40B4-BE49-F238E27FC236}">
                <a16:creationId xmlns:a16="http://schemas.microsoft.com/office/drawing/2014/main" id="{6884748C-B2C6-918D-D04B-6B3718B1ABC7}"/>
              </a:ext>
            </a:extLst>
          </p:cNvPr>
          <p:cNvSpPr>
            <a:spLocks noGrp="1"/>
          </p:cNvSpPr>
          <p:nvPr>
            <p:ph type="body" sz="quarter" idx="26" hasCustomPrompt="1"/>
          </p:nvPr>
        </p:nvSpPr>
        <p:spPr>
          <a:xfrm>
            <a:off x="488766" y="2531648"/>
            <a:ext cx="2344738" cy="2607090"/>
          </a:xfrm>
        </p:spPr>
        <p:txBody>
          <a:bodyPr/>
          <a:lstStyle>
            <a:lvl1pPr>
              <a:spcBef>
                <a:spcPts val="0"/>
              </a:spcBef>
              <a:defRPr b="1">
                <a:solidFill>
                  <a:schemeClr val="tx1"/>
                </a:solidFill>
              </a:defRPr>
            </a:lvl1pPr>
            <a:lvl2pPr marL="0" indent="0">
              <a:buFont typeface="Source Sans Pro" panose="020B0503030403020204" pitchFamily="34" charset="0"/>
              <a:buChar char="​"/>
              <a:defRPr/>
            </a:lvl2pPr>
            <a:lvl3pPr marL="171450" indent="-171450">
              <a:buFont typeface="Wingdings" panose="05000000000000000000" pitchFamily="2" charset="2"/>
              <a:buChar char="§"/>
              <a:defRPr sz="1600"/>
            </a:lvl3pPr>
            <a:lvl4pPr marL="342900" indent="-165100">
              <a:buFont typeface="Source Sans Pro" panose="020B0503030403020204" pitchFamily="34" charset="0"/>
              <a:buChar char="–"/>
              <a:defRPr sz="1400"/>
            </a:lvl4pPr>
            <a:lvl5pPr marL="571500" indent="-171450">
              <a:spcBef>
                <a:spcPts val="500"/>
              </a:spcBef>
              <a:spcAft>
                <a:spcPts val="0"/>
              </a:spcAft>
              <a:buFont typeface="Source Sans Pro" panose="020B0503030403020204" pitchFamily="34" charset="0"/>
              <a:buChar char="•"/>
              <a:defRPr sz="1200" b="0"/>
            </a:lvl5pPr>
            <a:lvl6pPr>
              <a:defRPr/>
            </a:lvl6pPr>
          </a:lstStyle>
          <a:p>
            <a:pPr lvl="0"/>
            <a:r>
              <a:rPr lang="en-US"/>
              <a:t>Headline style. Return and tab for body copy and bullet styles. </a:t>
            </a:r>
            <a:r>
              <a:rPr lang="en-US" err="1"/>
              <a:t>Shift+Tab</a:t>
            </a:r>
            <a:r>
              <a:rPr lang="en-US"/>
              <a:t> to go back style levels.</a:t>
            </a:r>
          </a:p>
          <a:p>
            <a:pPr lvl="1"/>
            <a:r>
              <a:rPr lang="en-US"/>
              <a:t>Second level</a:t>
            </a:r>
          </a:p>
          <a:p>
            <a:pPr lvl="2"/>
            <a:r>
              <a:rPr lang="en-US"/>
              <a:t>Third level</a:t>
            </a:r>
          </a:p>
          <a:p>
            <a:pPr lvl="3"/>
            <a:r>
              <a:rPr lang="en-US"/>
              <a:t>Fourth level</a:t>
            </a:r>
          </a:p>
          <a:p>
            <a:pPr lvl="4"/>
            <a:r>
              <a:rPr lang="en-US"/>
              <a:t>Fifth level</a:t>
            </a:r>
          </a:p>
        </p:txBody>
      </p:sp>
      <p:sp>
        <p:nvSpPr>
          <p:cNvPr id="16" name="Number 2">
            <a:extLst>
              <a:ext uri="{FF2B5EF4-FFF2-40B4-BE49-F238E27FC236}">
                <a16:creationId xmlns:a16="http://schemas.microsoft.com/office/drawing/2014/main" id="{C18F8FF0-8CA4-49A2-B885-5B0A99563488}"/>
              </a:ext>
            </a:extLst>
          </p:cNvPr>
          <p:cNvSpPr>
            <a:spLocks noGrp="1"/>
          </p:cNvSpPr>
          <p:nvPr>
            <p:ph sz="quarter" idx="18" hasCustomPrompt="1"/>
          </p:nvPr>
        </p:nvSpPr>
        <p:spPr>
          <a:xfrm>
            <a:off x="3268872" y="1722303"/>
            <a:ext cx="736784" cy="734244"/>
          </a:xfrm>
        </p:spPr>
        <p:txBody>
          <a:bodyPr lIns="0" tIns="0" rIns="0" bIns="0" anchor="ctr"/>
          <a:lstStyle>
            <a:lvl1pPr marL="0" indent="0" algn="l">
              <a:lnSpc>
                <a:spcPct val="100000"/>
              </a:lnSpc>
              <a:spcAft>
                <a:spcPts val="0"/>
              </a:spcAft>
              <a:buNone/>
              <a:defRPr sz="5400" b="0" i="0">
                <a:solidFill>
                  <a:schemeClr val="accent2"/>
                </a:solidFill>
                <a:latin typeface="+mj-lt"/>
              </a:defRPr>
            </a:lvl1pPr>
            <a:lvl2pPr marL="282575" indent="0" algn="ctr">
              <a:buNone/>
              <a:defRPr sz="800"/>
            </a:lvl2pPr>
            <a:lvl3pPr marL="574675" indent="0" algn="ctr">
              <a:buNone/>
              <a:defRPr sz="800"/>
            </a:lvl3pPr>
            <a:lvl4pPr marL="796925" indent="0" algn="ctr">
              <a:buNone/>
              <a:defRPr sz="800"/>
            </a:lvl4pPr>
            <a:lvl5pPr marL="1025525" indent="0" algn="ctr">
              <a:buNone/>
              <a:defRPr sz="800"/>
            </a:lvl5pPr>
          </a:lstStyle>
          <a:p>
            <a:pPr lvl="0"/>
            <a:r>
              <a:rPr lang="en-US"/>
              <a:t>#</a:t>
            </a:r>
          </a:p>
        </p:txBody>
      </p:sp>
      <p:sp>
        <p:nvSpPr>
          <p:cNvPr id="44" name="Text Placeholder 43">
            <a:extLst>
              <a:ext uri="{FF2B5EF4-FFF2-40B4-BE49-F238E27FC236}">
                <a16:creationId xmlns:a16="http://schemas.microsoft.com/office/drawing/2014/main" id="{C2F75F0C-1D06-88C3-D150-51BD2313BDD8}"/>
              </a:ext>
            </a:extLst>
          </p:cNvPr>
          <p:cNvSpPr>
            <a:spLocks noGrp="1"/>
          </p:cNvSpPr>
          <p:nvPr>
            <p:ph type="body" sz="quarter" idx="27" hasCustomPrompt="1"/>
          </p:nvPr>
        </p:nvSpPr>
        <p:spPr>
          <a:xfrm>
            <a:off x="3274828" y="2531648"/>
            <a:ext cx="2344738" cy="2607090"/>
          </a:xfrm>
        </p:spPr>
        <p:txBody>
          <a:bodyPr/>
          <a:lstStyle>
            <a:lvl1pPr>
              <a:spcBef>
                <a:spcPts val="0"/>
              </a:spcBef>
              <a:defRPr b="1">
                <a:solidFill>
                  <a:schemeClr val="tx1"/>
                </a:solidFill>
              </a:defRPr>
            </a:lvl1pPr>
            <a:lvl2pPr marL="0" indent="0">
              <a:buFont typeface="Source Sans Pro" panose="020B0503030403020204" pitchFamily="34" charset="0"/>
              <a:buChar char="​"/>
              <a:defRPr/>
            </a:lvl2pPr>
            <a:lvl3pPr marL="171450" indent="-171450">
              <a:buFont typeface="Wingdings" panose="05000000000000000000" pitchFamily="2" charset="2"/>
              <a:buChar char="§"/>
              <a:defRPr sz="1600"/>
            </a:lvl3pPr>
            <a:lvl4pPr marL="342900" indent="-165100">
              <a:buFont typeface="Source Sans Pro" panose="020B0503030403020204" pitchFamily="34" charset="0"/>
              <a:buChar char="–"/>
              <a:defRPr sz="1400"/>
            </a:lvl4pPr>
            <a:lvl5pPr marL="571500" indent="-171450">
              <a:spcBef>
                <a:spcPts val="500"/>
              </a:spcBef>
              <a:spcAft>
                <a:spcPts val="0"/>
              </a:spcAft>
              <a:buFont typeface="Source Sans Pro" panose="020B0503030403020204" pitchFamily="34" charset="0"/>
              <a:buChar char="•"/>
              <a:defRPr sz="1200" b="0"/>
            </a:lvl5pPr>
            <a:lvl6pPr>
              <a:defRPr/>
            </a:lvl6pPr>
          </a:lstStyle>
          <a:p>
            <a:pPr lvl="0"/>
            <a:r>
              <a:rPr lang="en-US"/>
              <a:t>Headline style. Return and tab for body copy and bullet styles. </a:t>
            </a:r>
            <a:r>
              <a:rPr lang="en-US" err="1"/>
              <a:t>Shift+Tab</a:t>
            </a:r>
            <a:r>
              <a:rPr lang="en-US"/>
              <a:t> to go back style levels.</a:t>
            </a:r>
          </a:p>
          <a:p>
            <a:pPr lvl="1"/>
            <a:r>
              <a:rPr lang="en-US"/>
              <a:t>Second level</a:t>
            </a:r>
          </a:p>
          <a:p>
            <a:pPr lvl="2"/>
            <a:r>
              <a:rPr lang="en-US"/>
              <a:t>Third level</a:t>
            </a:r>
          </a:p>
          <a:p>
            <a:pPr lvl="3"/>
            <a:r>
              <a:rPr lang="en-US"/>
              <a:t>Fourth level</a:t>
            </a:r>
          </a:p>
          <a:p>
            <a:pPr lvl="4"/>
            <a:r>
              <a:rPr lang="en-US"/>
              <a:t>Fifth level</a:t>
            </a:r>
          </a:p>
        </p:txBody>
      </p:sp>
      <p:sp>
        <p:nvSpPr>
          <p:cNvPr id="33" name="Number 3">
            <a:extLst>
              <a:ext uri="{FF2B5EF4-FFF2-40B4-BE49-F238E27FC236}">
                <a16:creationId xmlns:a16="http://schemas.microsoft.com/office/drawing/2014/main" id="{AA0E3822-75CA-2849-EB32-E479CAF8ED57}"/>
              </a:ext>
            </a:extLst>
          </p:cNvPr>
          <p:cNvSpPr>
            <a:spLocks noGrp="1"/>
          </p:cNvSpPr>
          <p:nvPr>
            <p:ph sz="quarter" idx="20" hasCustomPrompt="1"/>
          </p:nvPr>
        </p:nvSpPr>
        <p:spPr>
          <a:xfrm>
            <a:off x="6065561" y="1722303"/>
            <a:ext cx="736784" cy="734244"/>
          </a:xfrm>
        </p:spPr>
        <p:txBody>
          <a:bodyPr lIns="0" tIns="0" rIns="0" bIns="0" anchor="ctr"/>
          <a:lstStyle>
            <a:lvl1pPr marL="0" indent="0" algn="l">
              <a:lnSpc>
                <a:spcPct val="100000"/>
              </a:lnSpc>
              <a:spcAft>
                <a:spcPts val="0"/>
              </a:spcAft>
              <a:buNone/>
              <a:defRPr sz="5400" b="0" i="0">
                <a:solidFill>
                  <a:schemeClr val="accent2"/>
                </a:solidFill>
                <a:latin typeface="+mj-lt"/>
              </a:defRPr>
            </a:lvl1pPr>
            <a:lvl2pPr marL="282575" indent="0" algn="ctr">
              <a:buNone/>
              <a:defRPr sz="800"/>
            </a:lvl2pPr>
            <a:lvl3pPr marL="574675" indent="0" algn="ctr">
              <a:buNone/>
              <a:defRPr sz="800"/>
            </a:lvl3pPr>
            <a:lvl4pPr marL="796925" indent="0" algn="ctr">
              <a:buNone/>
              <a:defRPr sz="800"/>
            </a:lvl4pPr>
            <a:lvl5pPr marL="1025525" indent="0" algn="ctr">
              <a:buNone/>
              <a:defRPr sz="800"/>
            </a:lvl5pPr>
          </a:lstStyle>
          <a:p>
            <a:pPr lvl="0"/>
            <a:r>
              <a:rPr lang="en-US"/>
              <a:t>#</a:t>
            </a:r>
          </a:p>
        </p:txBody>
      </p:sp>
      <p:sp>
        <p:nvSpPr>
          <p:cNvPr id="45" name="Text Placeholder 44">
            <a:extLst>
              <a:ext uri="{FF2B5EF4-FFF2-40B4-BE49-F238E27FC236}">
                <a16:creationId xmlns:a16="http://schemas.microsoft.com/office/drawing/2014/main" id="{AA2F9A9A-0566-F10C-7389-F2684511D7D4}"/>
              </a:ext>
            </a:extLst>
          </p:cNvPr>
          <p:cNvSpPr>
            <a:spLocks noGrp="1"/>
          </p:cNvSpPr>
          <p:nvPr>
            <p:ph type="body" sz="quarter" idx="28" hasCustomPrompt="1"/>
          </p:nvPr>
        </p:nvSpPr>
        <p:spPr>
          <a:xfrm>
            <a:off x="6060891" y="2531648"/>
            <a:ext cx="2344738" cy="2607090"/>
          </a:xfrm>
        </p:spPr>
        <p:txBody>
          <a:bodyPr/>
          <a:lstStyle>
            <a:lvl1pPr>
              <a:spcBef>
                <a:spcPts val="0"/>
              </a:spcBef>
              <a:defRPr b="1">
                <a:solidFill>
                  <a:schemeClr val="tx1"/>
                </a:solidFill>
              </a:defRPr>
            </a:lvl1pPr>
            <a:lvl2pPr marL="0" indent="0">
              <a:buFont typeface="Source Sans Pro" panose="020B0503030403020204" pitchFamily="34" charset="0"/>
              <a:buChar char="​"/>
              <a:defRPr/>
            </a:lvl2pPr>
            <a:lvl3pPr marL="171450" indent="-171450">
              <a:buFont typeface="Wingdings" panose="05000000000000000000" pitchFamily="2" charset="2"/>
              <a:buChar char="§"/>
              <a:defRPr sz="1600"/>
            </a:lvl3pPr>
            <a:lvl4pPr marL="342900" indent="-165100">
              <a:buFont typeface="Source Sans Pro" panose="020B0503030403020204" pitchFamily="34" charset="0"/>
              <a:buChar char="–"/>
              <a:defRPr sz="1400"/>
            </a:lvl4pPr>
            <a:lvl5pPr marL="571500" indent="-171450">
              <a:spcBef>
                <a:spcPts val="500"/>
              </a:spcBef>
              <a:spcAft>
                <a:spcPts val="0"/>
              </a:spcAft>
              <a:buFont typeface="Source Sans Pro" panose="020B0503030403020204" pitchFamily="34" charset="0"/>
              <a:buChar char="•"/>
              <a:defRPr sz="1200" b="0"/>
            </a:lvl5pPr>
            <a:lvl6pPr>
              <a:defRPr/>
            </a:lvl6pPr>
          </a:lstStyle>
          <a:p>
            <a:pPr lvl="0"/>
            <a:r>
              <a:rPr lang="en-US"/>
              <a:t>Headline style. Return and tab for body copy and bullet styles. </a:t>
            </a:r>
            <a:r>
              <a:rPr lang="en-US" err="1"/>
              <a:t>Shift+Tab</a:t>
            </a:r>
            <a:r>
              <a:rPr lang="en-US"/>
              <a:t> to go back style levels.</a:t>
            </a:r>
          </a:p>
          <a:p>
            <a:pPr lvl="1"/>
            <a:r>
              <a:rPr lang="en-US"/>
              <a:t>Second level</a:t>
            </a:r>
          </a:p>
          <a:p>
            <a:pPr lvl="2"/>
            <a:r>
              <a:rPr lang="en-US"/>
              <a:t>Third level</a:t>
            </a:r>
          </a:p>
          <a:p>
            <a:pPr lvl="3"/>
            <a:r>
              <a:rPr lang="en-US"/>
              <a:t>Fourth level</a:t>
            </a:r>
          </a:p>
          <a:p>
            <a:pPr lvl="4"/>
            <a:r>
              <a:rPr lang="en-US"/>
              <a:t>Fifth level</a:t>
            </a:r>
          </a:p>
        </p:txBody>
      </p:sp>
      <p:sp>
        <p:nvSpPr>
          <p:cNvPr id="40" name="Number 4">
            <a:extLst>
              <a:ext uri="{FF2B5EF4-FFF2-40B4-BE49-F238E27FC236}">
                <a16:creationId xmlns:a16="http://schemas.microsoft.com/office/drawing/2014/main" id="{3F7B747F-CA82-59CA-A8B5-A25FDC579BD3}"/>
              </a:ext>
            </a:extLst>
          </p:cNvPr>
          <p:cNvSpPr>
            <a:spLocks noGrp="1"/>
          </p:cNvSpPr>
          <p:nvPr>
            <p:ph sz="quarter" idx="24" hasCustomPrompt="1"/>
          </p:nvPr>
        </p:nvSpPr>
        <p:spPr>
          <a:xfrm>
            <a:off x="8881773" y="1722303"/>
            <a:ext cx="736784" cy="734244"/>
          </a:xfrm>
        </p:spPr>
        <p:txBody>
          <a:bodyPr lIns="0" tIns="0" rIns="0" bIns="0" anchor="ctr"/>
          <a:lstStyle>
            <a:lvl1pPr marL="0" indent="0" algn="l">
              <a:lnSpc>
                <a:spcPct val="100000"/>
              </a:lnSpc>
              <a:spcAft>
                <a:spcPts val="0"/>
              </a:spcAft>
              <a:buNone/>
              <a:defRPr sz="5400" b="0" i="0">
                <a:solidFill>
                  <a:schemeClr val="accent2"/>
                </a:solidFill>
                <a:latin typeface="+mj-lt"/>
              </a:defRPr>
            </a:lvl1pPr>
            <a:lvl2pPr marL="282575" indent="0" algn="ctr">
              <a:buNone/>
              <a:defRPr sz="800"/>
            </a:lvl2pPr>
            <a:lvl3pPr marL="574675" indent="0" algn="ctr">
              <a:buNone/>
              <a:defRPr sz="800"/>
            </a:lvl3pPr>
            <a:lvl4pPr marL="796925" indent="0" algn="ctr">
              <a:buNone/>
              <a:defRPr sz="800"/>
            </a:lvl4pPr>
            <a:lvl5pPr marL="1025525" indent="0" algn="ctr">
              <a:buNone/>
              <a:defRPr sz="800"/>
            </a:lvl5pPr>
          </a:lstStyle>
          <a:p>
            <a:pPr lvl="0"/>
            <a:r>
              <a:rPr lang="en-US"/>
              <a:t>#</a:t>
            </a:r>
          </a:p>
        </p:txBody>
      </p:sp>
      <p:sp>
        <p:nvSpPr>
          <p:cNvPr id="46" name="Text Placeholder 45">
            <a:extLst>
              <a:ext uri="{FF2B5EF4-FFF2-40B4-BE49-F238E27FC236}">
                <a16:creationId xmlns:a16="http://schemas.microsoft.com/office/drawing/2014/main" id="{B98A774D-627B-7899-5467-D9CE94C1879A}"/>
              </a:ext>
            </a:extLst>
          </p:cNvPr>
          <p:cNvSpPr>
            <a:spLocks noGrp="1"/>
          </p:cNvSpPr>
          <p:nvPr>
            <p:ph type="body" sz="quarter" idx="29" hasCustomPrompt="1"/>
          </p:nvPr>
        </p:nvSpPr>
        <p:spPr>
          <a:xfrm>
            <a:off x="8880291" y="2531648"/>
            <a:ext cx="2344738" cy="2607090"/>
          </a:xfrm>
        </p:spPr>
        <p:txBody>
          <a:bodyPr/>
          <a:lstStyle>
            <a:lvl1pPr>
              <a:spcBef>
                <a:spcPts val="0"/>
              </a:spcBef>
              <a:defRPr b="1">
                <a:solidFill>
                  <a:schemeClr val="tx1"/>
                </a:solidFill>
              </a:defRPr>
            </a:lvl1pPr>
            <a:lvl2pPr marL="0" indent="0">
              <a:buFont typeface="Source Sans Pro" panose="020B0503030403020204" pitchFamily="34" charset="0"/>
              <a:buChar char="​"/>
              <a:defRPr/>
            </a:lvl2pPr>
            <a:lvl3pPr marL="171450" indent="-171450">
              <a:buFont typeface="Wingdings" panose="05000000000000000000" pitchFamily="2" charset="2"/>
              <a:buChar char="§"/>
              <a:defRPr sz="1600"/>
            </a:lvl3pPr>
            <a:lvl4pPr marL="342900" indent="-165100">
              <a:buFont typeface="Source Sans Pro" panose="020B0503030403020204" pitchFamily="34" charset="0"/>
              <a:buChar char="–"/>
              <a:defRPr sz="1400"/>
            </a:lvl4pPr>
            <a:lvl5pPr marL="571500" indent="-171450">
              <a:spcBef>
                <a:spcPts val="500"/>
              </a:spcBef>
              <a:spcAft>
                <a:spcPts val="0"/>
              </a:spcAft>
              <a:buFont typeface="Source Sans Pro" panose="020B0503030403020204" pitchFamily="34" charset="0"/>
              <a:buChar char="•"/>
              <a:defRPr sz="1200" b="0"/>
            </a:lvl5pPr>
            <a:lvl6pPr>
              <a:defRPr/>
            </a:lvl6pPr>
          </a:lstStyle>
          <a:p>
            <a:pPr lvl="0"/>
            <a:r>
              <a:rPr lang="en-US"/>
              <a:t>Headline style. Return and tab for body copy and bullet styles. </a:t>
            </a:r>
            <a:r>
              <a:rPr lang="en-US" err="1"/>
              <a:t>Shift+Tab</a:t>
            </a:r>
            <a:r>
              <a:rPr lang="en-US"/>
              <a:t> to go back style levels.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1A5DE273-2AEC-4816-9BDA-FB9DAB80097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571E319-D37C-47B6-A76D-D7628825C5F4}"/>
              </a:ext>
            </a:extLst>
          </p:cNvPr>
          <p:cNvSpPr>
            <a:spLocks noGrp="1"/>
          </p:cNvSpPr>
          <p:nvPr>
            <p:ph type="sldNum" sz="quarter" idx="12"/>
          </p:nvPr>
        </p:nvSpPr>
        <p:spPr/>
        <p:txBody>
          <a:bodyPr/>
          <a:lstStyle/>
          <a:p>
            <a:fld id="{718787B9-B4F1-45D2-9C05-EBCAE653A4AD}" type="slidenum">
              <a:rPr lang="en-US" smtClean="0"/>
              <a:t>‹#›</a:t>
            </a:fld>
            <a:endParaRPr lang="en-US"/>
          </a:p>
        </p:txBody>
      </p:sp>
    </p:spTree>
    <p:extLst>
      <p:ext uri="{BB962C8B-B14F-4D97-AF65-F5344CB8AC3E}">
        <p14:creationId xmlns:p14="http://schemas.microsoft.com/office/powerpoint/2010/main" val="2700540230"/>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w/ 3 Horizontal Rows">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5DCAEB8E-A4BC-2C70-2687-40570D9800CB}"/>
              </a:ext>
            </a:extLst>
          </p:cNvPr>
          <p:cNvSpPr>
            <a:spLocks noGrp="1"/>
          </p:cNvSpPr>
          <p:nvPr>
            <p:ph type="title"/>
          </p:nvPr>
        </p:nvSpPr>
        <p:spPr>
          <a:xfrm>
            <a:off x="419724" y="896828"/>
            <a:ext cx="4238001" cy="988540"/>
          </a:xfrm>
        </p:spPr>
        <p:txBody>
          <a:bodyPr anchor="b"/>
          <a:lstStyle/>
          <a:p>
            <a:r>
              <a:rPr lang="en-US"/>
              <a:t>Click to edit Master title style</a:t>
            </a:r>
          </a:p>
        </p:txBody>
      </p:sp>
      <p:sp>
        <p:nvSpPr>
          <p:cNvPr id="6" name="Main Text">
            <a:extLst>
              <a:ext uri="{FF2B5EF4-FFF2-40B4-BE49-F238E27FC236}">
                <a16:creationId xmlns:a16="http://schemas.microsoft.com/office/drawing/2014/main" id="{C3A2D5CE-E0FB-EBB5-5920-494470ECCAEE}"/>
              </a:ext>
            </a:extLst>
          </p:cNvPr>
          <p:cNvSpPr>
            <a:spLocks noGrp="1"/>
          </p:cNvSpPr>
          <p:nvPr>
            <p:ph type="body" sz="quarter" idx="25" hasCustomPrompt="1"/>
          </p:nvPr>
        </p:nvSpPr>
        <p:spPr>
          <a:xfrm>
            <a:off x="419725" y="2083440"/>
            <a:ext cx="4238000" cy="2864798"/>
          </a:xfrm>
        </p:spPr>
        <p:txBody>
          <a:bodyPr/>
          <a:lstStyle/>
          <a:p>
            <a:pPr lvl="0"/>
            <a:r>
              <a:rPr lang="en-US"/>
              <a:t>Be sure to use the TAB feature to toggle to bullets, do not use the bullet button in your Home ribbon!</a:t>
            </a:r>
          </a:p>
          <a:p>
            <a:pPr lvl="1"/>
            <a:r>
              <a:rPr lang="en-US"/>
              <a:t>Second level</a:t>
            </a:r>
          </a:p>
          <a:p>
            <a:pPr lvl="2"/>
            <a:r>
              <a:rPr lang="en-US"/>
              <a:t>Third level</a:t>
            </a:r>
          </a:p>
          <a:p>
            <a:pPr lvl="3"/>
            <a:r>
              <a:rPr lang="en-US"/>
              <a:t>Fourth level</a:t>
            </a:r>
          </a:p>
          <a:p>
            <a:pPr lvl="4"/>
            <a:r>
              <a:rPr lang="en-US"/>
              <a:t>Fifth level</a:t>
            </a:r>
          </a:p>
        </p:txBody>
      </p:sp>
      <p:sp>
        <p:nvSpPr>
          <p:cNvPr id="2" name="Number 1">
            <a:extLst>
              <a:ext uri="{FF2B5EF4-FFF2-40B4-BE49-F238E27FC236}">
                <a16:creationId xmlns:a16="http://schemas.microsoft.com/office/drawing/2014/main" id="{5F5AD57F-64BF-ACDB-73E7-AF8550910122}"/>
              </a:ext>
            </a:extLst>
          </p:cNvPr>
          <p:cNvSpPr>
            <a:spLocks noGrp="1"/>
          </p:cNvSpPr>
          <p:nvPr>
            <p:ph sz="quarter" idx="24" hasCustomPrompt="1"/>
          </p:nvPr>
        </p:nvSpPr>
        <p:spPr>
          <a:xfrm>
            <a:off x="5396246" y="928192"/>
            <a:ext cx="736784" cy="734244"/>
          </a:xfrm>
        </p:spPr>
        <p:txBody>
          <a:bodyPr lIns="0" tIns="0" rIns="0" bIns="0" anchor="ctr"/>
          <a:lstStyle>
            <a:lvl1pPr marL="0" indent="0" algn="r">
              <a:lnSpc>
                <a:spcPct val="100000"/>
              </a:lnSpc>
              <a:spcAft>
                <a:spcPts val="0"/>
              </a:spcAft>
              <a:buNone/>
              <a:defRPr sz="5400" b="0" i="0">
                <a:solidFill>
                  <a:schemeClr val="accent2"/>
                </a:solidFill>
                <a:latin typeface="+mj-lt"/>
              </a:defRPr>
            </a:lvl1pPr>
            <a:lvl2pPr marL="282575" indent="0" algn="ctr">
              <a:buNone/>
              <a:defRPr sz="800"/>
            </a:lvl2pPr>
            <a:lvl3pPr marL="574675" indent="0" algn="ctr">
              <a:buNone/>
              <a:defRPr sz="800"/>
            </a:lvl3pPr>
            <a:lvl4pPr marL="796925" indent="0" algn="ctr">
              <a:buNone/>
              <a:defRPr sz="800"/>
            </a:lvl4pPr>
            <a:lvl5pPr marL="1025525" indent="0" algn="ctr">
              <a:buNone/>
              <a:defRPr sz="800"/>
            </a:lvl5pPr>
          </a:lstStyle>
          <a:p>
            <a:pPr lvl="0"/>
            <a:r>
              <a:rPr lang="en-US"/>
              <a:t>#</a:t>
            </a:r>
          </a:p>
        </p:txBody>
      </p:sp>
      <p:sp>
        <p:nvSpPr>
          <p:cNvPr id="7" name="Text Placeholder 32">
            <a:extLst>
              <a:ext uri="{FF2B5EF4-FFF2-40B4-BE49-F238E27FC236}">
                <a16:creationId xmlns:a16="http://schemas.microsoft.com/office/drawing/2014/main" id="{17985722-56F7-07EE-3EDF-CFFBDA1E3E7E}"/>
              </a:ext>
            </a:extLst>
          </p:cNvPr>
          <p:cNvSpPr>
            <a:spLocks noGrp="1"/>
          </p:cNvSpPr>
          <p:nvPr>
            <p:ph type="body" sz="quarter" idx="26" hasCustomPrompt="1"/>
          </p:nvPr>
        </p:nvSpPr>
        <p:spPr>
          <a:xfrm>
            <a:off x="6335059" y="889170"/>
            <a:ext cx="5094942" cy="1438343"/>
          </a:xfrm>
          <a:prstGeom prst="rect">
            <a:avLst/>
          </a:prstGeom>
          <a:solidFill>
            <a:schemeClr val="bg2"/>
          </a:solidFill>
          <a:ln w="9525" cap="rnd">
            <a:noFill/>
            <a:prstDash val="solid"/>
          </a:ln>
          <a:effectLst/>
        </p:spPr>
        <p:txBody>
          <a:bodyPr wrap="square" lIns="274320" tIns="182880" rIns="274320" bIns="182880" anchor="t">
            <a:noAutofit/>
          </a:bodyPr>
          <a:lstStyle>
            <a:lvl1pPr>
              <a:lnSpc>
                <a:spcPct val="90000"/>
              </a:lnSpc>
              <a:spcBef>
                <a:spcPts val="0"/>
              </a:spcBef>
              <a:spcAft>
                <a:spcPts val="0"/>
              </a:spcAft>
              <a:defRPr sz="2000" b="1">
                <a:solidFill>
                  <a:schemeClr val="tx1"/>
                </a:solidFill>
              </a:defRPr>
            </a:lvl1pPr>
            <a:lvl2pPr marL="0" indent="0">
              <a:lnSpc>
                <a:spcPct val="90000"/>
              </a:lnSpc>
              <a:spcBef>
                <a:spcPts val="600"/>
              </a:spcBef>
              <a:spcAft>
                <a:spcPts val="0"/>
              </a:spcAft>
              <a:buFont typeface="Source Sans Pro" panose="020B0503030403020204" pitchFamily="34" charset="0"/>
              <a:buChar char="​"/>
              <a:defRPr sz="1400">
                <a:solidFill>
                  <a:schemeClr val="tx1">
                    <a:lumMod val="75000"/>
                    <a:lumOff val="25000"/>
                  </a:schemeClr>
                </a:solidFill>
              </a:defRPr>
            </a:lvl2pPr>
            <a:lvl3pPr marL="171450" indent="-171450">
              <a:spcAft>
                <a:spcPts val="0"/>
              </a:spcAft>
              <a:buFont typeface="Arial" panose="020B0604020202020204" pitchFamily="34" charset="0"/>
              <a:buChar char="•"/>
              <a:defRPr sz="1400">
                <a:solidFill>
                  <a:schemeClr val="tx1">
                    <a:lumMod val="75000"/>
                    <a:lumOff val="25000"/>
                  </a:schemeClr>
                </a:solidFill>
              </a:defRPr>
            </a:lvl3pPr>
            <a:lvl4pPr>
              <a:spcAft>
                <a:spcPts val="0"/>
              </a:spcAft>
              <a:defRPr sz="1100">
                <a:solidFill>
                  <a:schemeClr val="tx1"/>
                </a:solidFill>
              </a:defRPr>
            </a:lvl4pPr>
            <a:lvl5pPr>
              <a:defRPr sz="1100">
                <a:solidFill>
                  <a:schemeClr val="tx1"/>
                </a:solidFill>
              </a:defRPr>
            </a:lvl5pPr>
          </a:lstStyle>
          <a:p>
            <a:pPr lvl="0"/>
            <a:r>
              <a:rPr lang="en-US"/>
              <a:t>Headline style. Return and tab for body copy and bullet styles. </a:t>
            </a:r>
            <a:r>
              <a:rPr lang="en-US" err="1"/>
              <a:t>Shift+Tab</a:t>
            </a:r>
            <a:r>
              <a:rPr lang="en-US"/>
              <a:t> to go back style levels.</a:t>
            </a:r>
          </a:p>
          <a:p>
            <a:pPr lvl="1"/>
            <a:r>
              <a:rPr lang="en-US"/>
              <a:t>Second level</a:t>
            </a:r>
          </a:p>
          <a:p>
            <a:pPr lvl="2"/>
            <a:r>
              <a:rPr lang="en-US"/>
              <a:t>Third level</a:t>
            </a:r>
          </a:p>
        </p:txBody>
      </p:sp>
      <p:sp>
        <p:nvSpPr>
          <p:cNvPr id="5" name="Number 2">
            <a:extLst>
              <a:ext uri="{FF2B5EF4-FFF2-40B4-BE49-F238E27FC236}">
                <a16:creationId xmlns:a16="http://schemas.microsoft.com/office/drawing/2014/main" id="{87E46682-0CDD-28F5-A2ED-698A09E94A6E}"/>
              </a:ext>
            </a:extLst>
          </p:cNvPr>
          <p:cNvSpPr>
            <a:spLocks noGrp="1"/>
          </p:cNvSpPr>
          <p:nvPr>
            <p:ph sz="quarter" idx="41" hasCustomPrompt="1"/>
          </p:nvPr>
        </p:nvSpPr>
        <p:spPr>
          <a:xfrm>
            <a:off x="5359216" y="2811034"/>
            <a:ext cx="736784" cy="734244"/>
          </a:xfrm>
        </p:spPr>
        <p:txBody>
          <a:bodyPr lIns="0" tIns="0" rIns="0" bIns="0" anchor="ctr"/>
          <a:lstStyle>
            <a:lvl1pPr marL="0" indent="0" algn="r">
              <a:lnSpc>
                <a:spcPct val="100000"/>
              </a:lnSpc>
              <a:spcAft>
                <a:spcPts val="0"/>
              </a:spcAft>
              <a:buNone/>
              <a:defRPr sz="5400" b="0" i="0">
                <a:solidFill>
                  <a:schemeClr val="accent2"/>
                </a:solidFill>
                <a:latin typeface="+mj-lt"/>
              </a:defRPr>
            </a:lvl1pPr>
            <a:lvl2pPr marL="282575" indent="0" algn="ctr">
              <a:buNone/>
              <a:defRPr sz="800"/>
            </a:lvl2pPr>
            <a:lvl3pPr marL="574675" indent="0" algn="ctr">
              <a:buNone/>
              <a:defRPr sz="800"/>
            </a:lvl3pPr>
            <a:lvl4pPr marL="796925" indent="0" algn="ctr">
              <a:buNone/>
              <a:defRPr sz="800"/>
            </a:lvl4pPr>
            <a:lvl5pPr marL="1025525" indent="0" algn="ctr">
              <a:buNone/>
              <a:defRPr sz="800"/>
            </a:lvl5pPr>
          </a:lstStyle>
          <a:p>
            <a:pPr lvl="0"/>
            <a:r>
              <a:rPr lang="en-US"/>
              <a:t>#</a:t>
            </a:r>
          </a:p>
        </p:txBody>
      </p:sp>
      <p:sp>
        <p:nvSpPr>
          <p:cNvPr id="12" name="Text Placeholder 33">
            <a:extLst>
              <a:ext uri="{FF2B5EF4-FFF2-40B4-BE49-F238E27FC236}">
                <a16:creationId xmlns:a16="http://schemas.microsoft.com/office/drawing/2014/main" id="{1E69DAE9-A26D-D33B-F07B-A41C3972DF8B}"/>
              </a:ext>
            </a:extLst>
          </p:cNvPr>
          <p:cNvSpPr>
            <a:spLocks noGrp="1"/>
          </p:cNvSpPr>
          <p:nvPr>
            <p:ph type="body" sz="quarter" idx="43" hasCustomPrompt="1"/>
          </p:nvPr>
        </p:nvSpPr>
        <p:spPr>
          <a:xfrm>
            <a:off x="6335059" y="2749867"/>
            <a:ext cx="5094942" cy="1438343"/>
          </a:xfrm>
          <a:prstGeom prst="rect">
            <a:avLst/>
          </a:prstGeom>
          <a:solidFill>
            <a:schemeClr val="bg2"/>
          </a:solidFill>
          <a:ln w="9525" cap="rnd">
            <a:noFill/>
            <a:prstDash val="solid"/>
          </a:ln>
          <a:effectLst/>
        </p:spPr>
        <p:txBody>
          <a:bodyPr wrap="square" lIns="274320" tIns="182880" rIns="274320" bIns="182880" anchor="t">
            <a:noAutofit/>
          </a:bodyPr>
          <a:lstStyle>
            <a:lvl1pPr>
              <a:lnSpc>
                <a:spcPct val="90000"/>
              </a:lnSpc>
              <a:spcBef>
                <a:spcPts val="0"/>
              </a:spcBef>
              <a:spcAft>
                <a:spcPts val="0"/>
              </a:spcAft>
              <a:defRPr sz="2000" b="1">
                <a:solidFill>
                  <a:schemeClr val="tx1"/>
                </a:solidFill>
              </a:defRPr>
            </a:lvl1pPr>
            <a:lvl2pPr marL="0" indent="0">
              <a:lnSpc>
                <a:spcPct val="90000"/>
              </a:lnSpc>
              <a:spcBef>
                <a:spcPts val="600"/>
              </a:spcBef>
              <a:spcAft>
                <a:spcPts val="0"/>
              </a:spcAft>
              <a:buFont typeface="Source Sans Pro" panose="020B0503030403020204" pitchFamily="34" charset="0"/>
              <a:buChar char="​"/>
              <a:defRPr sz="1400">
                <a:solidFill>
                  <a:schemeClr val="tx1">
                    <a:lumMod val="75000"/>
                    <a:lumOff val="25000"/>
                  </a:schemeClr>
                </a:solidFill>
              </a:defRPr>
            </a:lvl2pPr>
            <a:lvl3pPr marL="171450" indent="-171450">
              <a:spcAft>
                <a:spcPts val="0"/>
              </a:spcAft>
              <a:buFont typeface="Arial" panose="020B0604020202020204" pitchFamily="34" charset="0"/>
              <a:buChar char="•"/>
              <a:defRPr sz="1400">
                <a:solidFill>
                  <a:schemeClr val="tx1">
                    <a:lumMod val="75000"/>
                    <a:lumOff val="25000"/>
                  </a:schemeClr>
                </a:solidFill>
              </a:defRPr>
            </a:lvl3pPr>
            <a:lvl4pPr>
              <a:spcAft>
                <a:spcPts val="0"/>
              </a:spcAft>
              <a:defRPr sz="1100">
                <a:solidFill>
                  <a:schemeClr val="tx1"/>
                </a:solidFill>
              </a:defRPr>
            </a:lvl4pPr>
            <a:lvl5pPr>
              <a:defRPr sz="1100">
                <a:solidFill>
                  <a:schemeClr val="tx1"/>
                </a:solidFill>
              </a:defRPr>
            </a:lvl5pPr>
          </a:lstStyle>
          <a:p>
            <a:pPr lvl="0"/>
            <a:r>
              <a:rPr lang="en-US"/>
              <a:t>Headline style. Return and tab for body copy and bullet styles. </a:t>
            </a:r>
            <a:r>
              <a:rPr lang="en-US" err="1"/>
              <a:t>Shift+Tab</a:t>
            </a:r>
            <a:r>
              <a:rPr lang="en-US"/>
              <a:t> to go back style levels.</a:t>
            </a:r>
          </a:p>
          <a:p>
            <a:pPr lvl="1"/>
            <a:r>
              <a:rPr lang="en-US"/>
              <a:t>Second level</a:t>
            </a:r>
          </a:p>
          <a:p>
            <a:pPr lvl="2"/>
            <a:r>
              <a:rPr lang="en-US"/>
              <a:t>Third level</a:t>
            </a:r>
          </a:p>
        </p:txBody>
      </p:sp>
      <p:sp>
        <p:nvSpPr>
          <p:cNvPr id="9" name="Number 3">
            <a:extLst>
              <a:ext uri="{FF2B5EF4-FFF2-40B4-BE49-F238E27FC236}">
                <a16:creationId xmlns:a16="http://schemas.microsoft.com/office/drawing/2014/main" id="{97B8B741-5F46-8CFC-84C6-FC9E3F2ACD6F}"/>
              </a:ext>
            </a:extLst>
          </p:cNvPr>
          <p:cNvSpPr>
            <a:spLocks noGrp="1"/>
          </p:cNvSpPr>
          <p:nvPr>
            <p:ph sz="quarter" idx="42" hasCustomPrompt="1"/>
          </p:nvPr>
        </p:nvSpPr>
        <p:spPr>
          <a:xfrm>
            <a:off x="5396246" y="4661260"/>
            <a:ext cx="736784" cy="734244"/>
          </a:xfrm>
        </p:spPr>
        <p:txBody>
          <a:bodyPr lIns="0" tIns="0" rIns="0" bIns="0" anchor="ctr"/>
          <a:lstStyle>
            <a:lvl1pPr marL="0" indent="0" algn="r">
              <a:lnSpc>
                <a:spcPct val="100000"/>
              </a:lnSpc>
              <a:spcAft>
                <a:spcPts val="0"/>
              </a:spcAft>
              <a:buNone/>
              <a:defRPr sz="5400" b="0" i="0">
                <a:solidFill>
                  <a:schemeClr val="accent2"/>
                </a:solidFill>
                <a:latin typeface="+mj-lt"/>
              </a:defRPr>
            </a:lvl1pPr>
            <a:lvl2pPr marL="282575" indent="0" algn="ctr">
              <a:buNone/>
              <a:defRPr sz="800"/>
            </a:lvl2pPr>
            <a:lvl3pPr marL="574675" indent="0" algn="ctr">
              <a:buNone/>
              <a:defRPr sz="800"/>
            </a:lvl3pPr>
            <a:lvl4pPr marL="796925" indent="0" algn="ctr">
              <a:buNone/>
              <a:defRPr sz="800"/>
            </a:lvl4pPr>
            <a:lvl5pPr marL="1025525" indent="0" algn="ctr">
              <a:buNone/>
              <a:defRPr sz="800"/>
            </a:lvl5pPr>
          </a:lstStyle>
          <a:p>
            <a:pPr lvl="0"/>
            <a:r>
              <a:rPr lang="en-US"/>
              <a:t>#</a:t>
            </a:r>
          </a:p>
        </p:txBody>
      </p:sp>
      <p:sp>
        <p:nvSpPr>
          <p:cNvPr id="13" name="Text Placeholder 34">
            <a:extLst>
              <a:ext uri="{FF2B5EF4-FFF2-40B4-BE49-F238E27FC236}">
                <a16:creationId xmlns:a16="http://schemas.microsoft.com/office/drawing/2014/main" id="{2F21246C-E44E-68CC-B8F2-A0EC4896353F}"/>
              </a:ext>
            </a:extLst>
          </p:cNvPr>
          <p:cNvSpPr>
            <a:spLocks noGrp="1"/>
          </p:cNvSpPr>
          <p:nvPr>
            <p:ph type="body" sz="quarter" idx="44" hasCustomPrompt="1"/>
          </p:nvPr>
        </p:nvSpPr>
        <p:spPr>
          <a:xfrm>
            <a:off x="6335059" y="4610565"/>
            <a:ext cx="5094942" cy="1438343"/>
          </a:xfrm>
          <a:prstGeom prst="rect">
            <a:avLst/>
          </a:prstGeom>
          <a:solidFill>
            <a:schemeClr val="bg2"/>
          </a:solidFill>
          <a:ln w="9525" cap="rnd">
            <a:noFill/>
            <a:prstDash val="solid"/>
          </a:ln>
          <a:effectLst/>
        </p:spPr>
        <p:txBody>
          <a:bodyPr wrap="square" lIns="274320" tIns="182880" rIns="274320" bIns="182880" anchor="t">
            <a:noAutofit/>
          </a:bodyPr>
          <a:lstStyle>
            <a:lvl1pPr>
              <a:lnSpc>
                <a:spcPct val="90000"/>
              </a:lnSpc>
              <a:spcBef>
                <a:spcPts val="0"/>
              </a:spcBef>
              <a:spcAft>
                <a:spcPts val="0"/>
              </a:spcAft>
              <a:defRPr sz="2000" b="1">
                <a:solidFill>
                  <a:schemeClr val="tx1"/>
                </a:solidFill>
              </a:defRPr>
            </a:lvl1pPr>
            <a:lvl2pPr marL="0" indent="0">
              <a:lnSpc>
                <a:spcPct val="90000"/>
              </a:lnSpc>
              <a:spcBef>
                <a:spcPts val="600"/>
              </a:spcBef>
              <a:spcAft>
                <a:spcPts val="0"/>
              </a:spcAft>
              <a:buFont typeface="Source Sans Pro" panose="020B0503030403020204" pitchFamily="34" charset="0"/>
              <a:buChar char="​"/>
              <a:defRPr sz="1400">
                <a:solidFill>
                  <a:schemeClr val="tx1">
                    <a:lumMod val="75000"/>
                    <a:lumOff val="25000"/>
                  </a:schemeClr>
                </a:solidFill>
              </a:defRPr>
            </a:lvl2pPr>
            <a:lvl3pPr marL="171450" indent="-171450">
              <a:spcAft>
                <a:spcPts val="0"/>
              </a:spcAft>
              <a:buFont typeface="Arial" panose="020B0604020202020204" pitchFamily="34" charset="0"/>
              <a:buChar char="•"/>
              <a:defRPr sz="1400">
                <a:solidFill>
                  <a:schemeClr val="tx1">
                    <a:lumMod val="75000"/>
                    <a:lumOff val="25000"/>
                  </a:schemeClr>
                </a:solidFill>
              </a:defRPr>
            </a:lvl3pPr>
            <a:lvl4pPr>
              <a:spcAft>
                <a:spcPts val="0"/>
              </a:spcAft>
              <a:defRPr sz="1100">
                <a:solidFill>
                  <a:schemeClr val="tx1"/>
                </a:solidFill>
              </a:defRPr>
            </a:lvl4pPr>
            <a:lvl5pPr>
              <a:defRPr sz="1100">
                <a:solidFill>
                  <a:schemeClr val="tx1"/>
                </a:solidFill>
              </a:defRPr>
            </a:lvl5pPr>
          </a:lstStyle>
          <a:p>
            <a:pPr lvl="0"/>
            <a:r>
              <a:rPr lang="en-US"/>
              <a:t>Headline style. Return and tab for body copy and bullet styles. </a:t>
            </a:r>
            <a:r>
              <a:rPr lang="en-US" err="1"/>
              <a:t>Shift+Tab</a:t>
            </a:r>
            <a:r>
              <a:rPr lang="en-US"/>
              <a:t> to go back style levels.</a:t>
            </a:r>
          </a:p>
          <a:p>
            <a:pPr lvl="1"/>
            <a:r>
              <a:rPr lang="en-US"/>
              <a:t>Second level</a:t>
            </a:r>
          </a:p>
          <a:p>
            <a:pPr lvl="2"/>
            <a:r>
              <a:rPr lang="en-US"/>
              <a:t>Third level</a:t>
            </a:r>
          </a:p>
        </p:txBody>
      </p:sp>
      <p:sp>
        <p:nvSpPr>
          <p:cNvPr id="3" name="Footer Placeholder 2">
            <a:extLst>
              <a:ext uri="{FF2B5EF4-FFF2-40B4-BE49-F238E27FC236}">
                <a16:creationId xmlns:a16="http://schemas.microsoft.com/office/drawing/2014/main" id="{5BF4E099-3020-9617-1EF2-419130491332}"/>
              </a:ext>
            </a:extLst>
          </p:cNvPr>
          <p:cNvSpPr>
            <a:spLocks noGrp="1"/>
          </p:cNvSpPr>
          <p:nvPr>
            <p:ph type="ftr" sz="quarter" idx="36"/>
          </p:nvPr>
        </p:nvSpPr>
        <p:spPr/>
        <p:txBody>
          <a:bodyPr/>
          <a:lstStyle/>
          <a:p>
            <a:endParaRPr lang="en-US"/>
          </a:p>
        </p:txBody>
      </p:sp>
      <p:sp>
        <p:nvSpPr>
          <p:cNvPr id="4" name="Slide Number Placeholder 3">
            <a:extLst>
              <a:ext uri="{FF2B5EF4-FFF2-40B4-BE49-F238E27FC236}">
                <a16:creationId xmlns:a16="http://schemas.microsoft.com/office/drawing/2014/main" id="{4EE0E0E5-47A0-B86A-167C-BB9CFFEEB2B5}"/>
              </a:ext>
            </a:extLst>
          </p:cNvPr>
          <p:cNvSpPr>
            <a:spLocks noGrp="1"/>
          </p:cNvSpPr>
          <p:nvPr>
            <p:ph type="sldNum" sz="quarter" idx="37"/>
          </p:nvPr>
        </p:nvSpPr>
        <p:spPr/>
        <p:txBody>
          <a:bodyPr/>
          <a:lstStyle/>
          <a:p>
            <a:fld id="{545951DD-1C6A-495F-8185-4C73F8F8B75A}" type="slidenum">
              <a:rPr lang="en-US" smtClean="0"/>
              <a:pPr/>
              <a:t>‹#›</a:t>
            </a:fld>
            <a:endParaRPr lang="en-US"/>
          </a:p>
        </p:txBody>
      </p:sp>
    </p:spTree>
    <p:extLst>
      <p:ext uri="{BB962C8B-B14F-4D97-AF65-F5344CB8AC3E}">
        <p14:creationId xmlns:p14="http://schemas.microsoft.com/office/powerpoint/2010/main" val="196718345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DD1A5E9-118C-6B18-8E71-AFDE35098CCE}"/>
              </a:ext>
              <a:ext uri="{C183D7F6-B498-43B3-948B-1728B52AA6E4}">
                <adec:decorative xmlns:adec="http://schemas.microsoft.com/office/drawing/2017/decorative" val="1"/>
              </a:ext>
            </a:extLst>
          </p:cNvPr>
          <p:cNvSpPr/>
          <p:nvPr/>
        </p:nvSpPr>
        <p:spPr>
          <a:xfrm>
            <a:off x="290650" y="267788"/>
            <a:ext cx="3092631" cy="612974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1BE794-85DE-7446-E701-8E8DF3691F4C}"/>
              </a:ext>
            </a:extLst>
          </p:cNvPr>
          <p:cNvSpPr>
            <a:spLocks noGrp="1"/>
          </p:cNvSpPr>
          <p:nvPr>
            <p:ph type="ctrTitle"/>
          </p:nvPr>
        </p:nvSpPr>
        <p:spPr>
          <a:xfrm>
            <a:off x="508226" y="3463264"/>
            <a:ext cx="2682377" cy="1480983"/>
          </a:xfrm>
        </p:spPr>
        <p:txBody>
          <a:bodyPr anchor="ctr"/>
          <a:lstStyle>
            <a:lvl1pPr algn="l">
              <a:lnSpc>
                <a:spcPct val="80000"/>
              </a:lnSpc>
              <a:defRPr sz="4000">
                <a:solidFill>
                  <a:schemeClr val="tx2"/>
                </a:solidFill>
              </a:defRPr>
            </a:lvl1pPr>
          </a:lstStyle>
          <a:p>
            <a:r>
              <a:rPr lang="en-US"/>
              <a:t>Click to edit Master title style</a:t>
            </a:r>
          </a:p>
        </p:txBody>
      </p:sp>
      <p:sp>
        <p:nvSpPr>
          <p:cNvPr id="3" name="Subtitle 2">
            <a:extLst>
              <a:ext uri="{FF2B5EF4-FFF2-40B4-BE49-F238E27FC236}">
                <a16:creationId xmlns:a16="http://schemas.microsoft.com/office/drawing/2014/main" id="{83648ADF-0D90-14CE-F250-207F720DD808}"/>
              </a:ext>
            </a:extLst>
          </p:cNvPr>
          <p:cNvSpPr>
            <a:spLocks noGrp="1"/>
          </p:cNvSpPr>
          <p:nvPr>
            <p:ph type="subTitle" idx="1" hasCustomPrompt="1"/>
          </p:nvPr>
        </p:nvSpPr>
        <p:spPr>
          <a:xfrm>
            <a:off x="508226" y="5212129"/>
            <a:ext cx="2682377" cy="408166"/>
          </a:xfrm>
        </p:spPr>
        <p:txBody>
          <a:bodyPr/>
          <a:lstStyle>
            <a:lvl1pPr marL="0" indent="0" algn="l">
              <a:lnSpc>
                <a:spcPct val="70000"/>
              </a:lnSpc>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Speaker name</a:t>
            </a:r>
          </a:p>
        </p:txBody>
      </p:sp>
      <p:sp>
        <p:nvSpPr>
          <p:cNvPr id="6" name="Text Placeholder 5">
            <a:extLst>
              <a:ext uri="{FF2B5EF4-FFF2-40B4-BE49-F238E27FC236}">
                <a16:creationId xmlns:a16="http://schemas.microsoft.com/office/drawing/2014/main" id="{B80F00DD-B848-C063-2628-82035EFAEFE7}"/>
              </a:ext>
            </a:extLst>
          </p:cNvPr>
          <p:cNvSpPr>
            <a:spLocks noGrp="1"/>
          </p:cNvSpPr>
          <p:nvPr>
            <p:ph type="body" sz="quarter" idx="14" hasCustomPrompt="1"/>
          </p:nvPr>
        </p:nvSpPr>
        <p:spPr>
          <a:xfrm>
            <a:off x="508226" y="5946277"/>
            <a:ext cx="2682649" cy="176935"/>
          </a:xfrm>
        </p:spPr>
        <p:txBody>
          <a:bodyPr/>
          <a:lstStyle>
            <a:lvl1pPr>
              <a:buNone/>
              <a:defRPr sz="1100">
                <a:solidFill>
                  <a:schemeClr val="tx2"/>
                </a:solidFill>
              </a:defRPr>
            </a:lvl1pPr>
            <a:lvl2pPr marL="0" indent="0">
              <a:buNone/>
              <a:defRPr sz="1050">
                <a:solidFill>
                  <a:schemeClr val="tx2"/>
                </a:solidFill>
              </a:defRPr>
            </a:lvl2pPr>
            <a:lvl3pPr marL="228600" indent="0">
              <a:buNone/>
              <a:defRPr sz="1050">
                <a:solidFill>
                  <a:schemeClr val="tx2"/>
                </a:solidFill>
              </a:defRPr>
            </a:lvl3pPr>
            <a:lvl4pPr marL="457200" indent="0">
              <a:buNone/>
              <a:defRPr sz="1050">
                <a:solidFill>
                  <a:schemeClr val="tx2"/>
                </a:solidFill>
              </a:defRPr>
            </a:lvl4pPr>
            <a:lvl5pPr>
              <a:buNone/>
              <a:defRPr sz="1050">
                <a:solidFill>
                  <a:schemeClr val="tx2"/>
                </a:solidFill>
              </a:defRPr>
            </a:lvl5pPr>
          </a:lstStyle>
          <a:p>
            <a:pPr lvl="0"/>
            <a:r>
              <a:rPr lang="en-US"/>
              <a:t>Date</a:t>
            </a:r>
          </a:p>
        </p:txBody>
      </p:sp>
      <p:sp>
        <p:nvSpPr>
          <p:cNvPr id="5" name="Footer Placeholder 4">
            <a:extLst>
              <a:ext uri="{FF2B5EF4-FFF2-40B4-BE49-F238E27FC236}">
                <a16:creationId xmlns:a16="http://schemas.microsoft.com/office/drawing/2014/main" id="{EB509790-F734-2020-BDFA-1FB6C3C8EC0B}"/>
              </a:ext>
            </a:extLst>
          </p:cNvPr>
          <p:cNvSpPr>
            <a:spLocks noGrp="1"/>
          </p:cNvSpPr>
          <p:nvPr>
            <p:ph type="ftr" sz="quarter" idx="11"/>
          </p:nvPr>
        </p:nvSpPr>
        <p:spPr>
          <a:xfrm>
            <a:off x="290650" y="6477227"/>
            <a:ext cx="11610700" cy="225970"/>
          </a:xfrm>
        </p:spPr>
        <p:txBody>
          <a:bodyPr/>
          <a:lstStyle/>
          <a:p>
            <a:endParaRPr lang="en-US"/>
          </a:p>
        </p:txBody>
      </p:sp>
      <p:grpSp>
        <p:nvGrpSpPr>
          <p:cNvPr id="8" name="Group 7">
            <a:extLst>
              <a:ext uri="{FF2B5EF4-FFF2-40B4-BE49-F238E27FC236}">
                <a16:creationId xmlns:a16="http://schemas.microsoft.com/office/drawing/2014/main" id="{FBD4B185-06F8-CE00-07B8-338CDA2192BD}"/>
              </a:ext>
              <a:ext uri="{C183D7F6-B498-43B3-948B-1728B52AA6E4}">
                <adec:decorative xmlns:adec="http://schemas.microsoft.com/office/drawing/2017/decorative" val="1"/>
              </a:ext>
            </a:extLst>
          </p:cNvPr>
          <p:cNvGrpSpPr/>
          <p:nvPr userDrawn="1"/>
        </p:nvGrpSpPr>
        <p:grpSpPr>
          <a:xfrm>
            <a:off x="498015" y="3288574"/>
            <a:ext cx="2873146" cy="1789613"/>
            <a:chOff x="483326" y="3288574"/>
            <a:chExt cx="2899955" cy="1789613"/>
          </a:xfrm>
        </p:grpSpPr>
        <p:cxnSp>
          <p:nvCxnSpPr>
            <p:cNvPr id="17" name="Straight Connector 16">
              <a:extLst>
                <a:ext uri="{FF2B5EF4-FFF2-40B4-BE49-F238E27FC236}">
                  <a16:creationId xmlns:a16="http://schemas.microsoft.com/office/drawing/2014/main" id="{6958A22A-BC4F-2242-C055-702B055753C1}"/>
                </a:ext>
              </a:extLst>
            </p:cNvPr>
            <p:cNvCxnSpPr>
              <a:cxnSpLocks/>
            </p:cNvCxnSpPr>
            <p:nvPr/>
          </p:nvCxnSpPr>
          <p:spPr>
            <a:xfrm>
              <a:off x="483326" y="3288574"/>
              <a:ext cx="2899955" cy="0"/>
            </a:xfrm>
            <a:prstGeom prst="line">
              <a:avLst/>
            </a:prstGeom>
            <a:ln>
              <a:solidFill>
                <a:schemeClr val="tx2"/>
              </a:solidFill>
            </a:ln>
          </p:spPr>
          <p:style>
            <a:lnRef idx="2">
              <a:schemeClr val="dk1"/>
            </a:lnRef>
            <a:fillRef idx="0">
              <a:schemeClr val="dk1"/>
            </a:fillRef>
            <a:effectRef idx="1">
              <a:schemeClr val="dk1"/>
            </a:effectRef>
            <a:fontRef idx="minor">
              <a:schemeClr val="tx1"/>
            </a:fontRef>
          </p:style>
        </p:cxnSp>
        <p:cxnSp>
          <p:nvCxnSpPr>
            <p:cNvPr id="20" name="Straight Connector 19">
              <a:extLst>
                <a:ext uri="{FF2B5EF4-FFF2-40B4-BE49-F238E27FC236}">
                  <a16:creationId xmlns:a16="http://schemas.microsoft.com/office/drawing/2014/main" id="{B45F22C1-413B-B587-DD76-C8AC066F0F6D}"/>
                </a:ext>
              </a:extLst>
            </p:cNvPr>
            <p:cNvCxnSpPr>
              <a:cxnSpLocks/>
            </p:cNvCxnSpPr>
            <p:nvPr/>
          </p:nvCxnSpPr>
          <p:spPr>
            <a:xfrm>
              <a:off x="483326" y="5078187"/>
              <a:ext cx="2899955" cy="0"/>
            </a:xfrm>
            <a:prstGeom prst="line">
              <a:avLst/>
            </a:prstGeom>
            <a:ln>
              <a:solidFill>
                <a:schemeClr val="tx2"/>
              </a:solidFill>
            </a:ln>
          </p:spPr>
          <p:style>
            <a:lnRef idx="2">
              <a:schemeClr val="dk1"/>
            </a:lnRef>
            <a:fillRef idx="0">
              <a:schemeClr val="dk1"/>
            </a:fillRef>
            <a:effectRef idx="1">
              <a:schemeClr val="dk1"/>
            </a:effectRef>
            <a:fontRef idx="minor">
              <a:schemeClr val="tx1"/>
            </a:fontRef>
          </p:style>
        </p:cxnSp>
      </p:grpSp>
      <p:pic>
        <p:nvPicPr>
          <p:cNvPr id="11" name="Hennepin County">
            <a:extLst>
              <a:ext uri="{FF2B5EF4-FFF2-40B4-BE49-F238E27FC236}">
                <a16:creationId xmlns:a16="http://schemas.microsoft.com/office/drawing/2014/main" id="{9301E863-7B2F-6D5B-D439-66EE5346380C}"/>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529779" y="2989092"/>
            <a:ext cx="1739289" cy="224424"/>
          </a:xfrm>
          <a:prstGeom prst="rect">
            <a:avLst/>
          </a:prstGeom>
        </p:spPr>
      </p:pic>
      <p:sp>
        <p:nvSpPr>
          <p:cNvPr id="12" name="Picture Placeholder 12">
            <a:extLst>
              <a:ext uri="{FF2B5EF4-FFF2-40B4-BE49-F238E27FC236}">
                <a16:creationId xmlns:a16="http://schemas.microsoft.com/office/drawing/2014/main" id="{A61B4F2C-9752-14B4-7EE0-FDE7D90C3CAC}"/>
              </a:ext>
              <a:ext uri="{C183D7F6-B498-43B3-948B-1728B52AA6E4}">
                <adec:decorative xmlns:adec="http://schemas.microsoft.com/office/drawing/2017/decorative" val="1"/>
              </a:ext>
            </a:extLst>
          </p:cNvPr>
          <p:cNvSpPr>
            <a:spLocks noGrp="1"/>
          </p:cNvSpPr>
          <p:nvPr>
            <p:ph type="pic" sz="quarter" idx="13"/>
          </p:nvPr>
        </p:nvSpPr>
        <p:spPr>
          <a:xfrm>
            <a:off x="3499692" y="268288"/>
            <a:ext cx="8401658" cy="6127658"/>
          </a:xfrm>
          <a:custGeom>
            <a:avLst/>
            <a:gdLst>
              <a:gd name="connsiteX0" fmla="*/ 0 w 8439012"/>
              <a:gd name="connsiteY0" fmla="*/ 0 h 6127658"/>
              <a:gd name="connsiteX1" fmla="*/ 7433493 w 8439012"/>
              <a:gd name="connsiteY1" fmla="*/ 0 h 6127658"/>
              <a:gd name="connsiteX2" fmla="*/ 7485422 w 8439012"/>
              <a:gd name="connsiteY2" fmla="*/ 0 h 6127658"/>
              <a:gd name="connsiteX3" fmla="*/ 7485422 w 8439012"/>
              <a:gd name="connsiteY3" fmla="*/ 476763 h 6127658"/>
              <a:gd name="connsiteX4" fmla="*/ 7962686 w 8439012"/>
              <a:gd name="connsiteY4" fmla="*/ 476763 h 6127658"/>
              <a:gd name="connsiteX5" fmla="*/ 7962686 w 8439012"/>
              <a:gd name="connsiteY5" fmla="*/ 0 h 6127658"/>
              <a:gd name="connsiteX6" fmla="*/ 8063868 w 8439012"/>
              <a:gd name="connsiteY6" fmla="*/ 0 h 6127658"/>
              <a:gd name="connsiteX7" fmla="*/ 8215542 w 8439012"/>
              <a:gd name="connsiteY7" fmla="*/ 0 h 6127658"/>
              <a:gd name="connsiteX8" fmla="*/ 8286317 w 8439012"/>
              <a:gd name="connsiteY8" fmla="*/ 0 h 6127658"/>
              <a:gd name="connsiteX9" fmla="*/ 8439012 w 8439012"/>
              <a:gd name="connsiteY9" fmla="*/ 0 h 6127658"/>
              <a:gd name="connsiteX10" fmla="*/ 8439012 w 8439012"/>
              <a:gd name="connsiteY10" fmla="*/ 5106278 h 6127658"/>
              <a:gd name="connsiteX11" fmla="*/ 7417632 w 8439012"/>
              <a:gd name="connsiteY11" fmla="*/ 6127658 h 6127658"/>
              <a:gd name="connsiteX12" fmla="*/ 0 w 8439012"/>
              <a:gd name="connsiteY12" fmla="*/ 6127658 h 612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39012" h="6127658">
                <a:moveTo>
                  <a:pt x="0" y="0"/>
                </a:moveTo>
                <a:lnTo>
                  <a:pt x="7433493" y="0"/>
                </a:lnTo>
                <a:lnTo>
                  <a:pt x="7485422" y="0"/>
                </a:lnTo>
                <a:lnTo>
                  <a:pt x="7485422" y="476763"/>
                </a:lnTo>
                <a:lnTo>
                  <a:pt x="7962686" y="476763"/>
                </a:lnTo>
                <a:lnTo>
                  <a:pt x="7962686" y="0"/>
                </a:lnTo>
                <a:lnTo>
                  <a:pt x="8063868" y="0"/>
                </a:lnTo>
                <a:lnTo>
                  <a:pt x="8215542" y="0"/>
                </a:lnTo>
                <a:lnTo>
                  <a:pt x="8286317" y="0"/>
                </a:lnTo>
                <a:lnTo>
                  <a:pt x="8439012" y="0"/>
                </a:lnTo>
                <a:lnTo>
                  <a:pt x="8439012" y="5106278"/>
                </a:lnTo>
                <a:cubicBezTo>
                  <a:pt x="8439012" y="5670371"/>
                  <a:pt x="7981725" y="6127658"/>
                  <a:pt x="7417632" y="6127658"/>
                </a:cubicBezTo>
                <a:lnTo>
                  <a:pt x="0" y="6127658"/>
                </a:lnTo>
                <a:close/>
              </a:path>
            </a:pathLst>
          </a:custGeom>
        </p:spPr>
        <p:txBody>
          <a:bodyPr wrap="square">
            <a:noAutofit/>
          </a:bodyPr>
          <a:lstStyle/>
          <a:p>
            <a:r>
              <a:rPr lang="en-US"/>
              <a:t>Click icon to add picture</a:t>
            </a:r>
          </a:p>
        </p:txBody>
      </p:sp>
      <p:pic>
        <p:nvPicPr>
          <p:cNvPr id="13" name="Hennepin County Logo Icon">
            <a:extLst>
              <a:ext uri="{FF2B5EF4-FFF2-40B4-BE49-F238E27FC236}">
                <a16:creationId xmlns:a16="http://schemas.microsoft.com/office/drawing/2014/main" id="{164B80BF-7B72-764C-D4AF-E4703FA3CA4B}"/>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10947760" y="267787"/>
            <a:ext cx="476795" cy="476795"/>
          </a:xfrm>
          <a:prstGeom prst="rect">
            <a:avLst/>
          </a:prstGeom>
        </p:spPr>
      </p:pic>
    </p:spTree>
    <p:extLst>
      <p:ext uri="{BB962C8B-B14F-4D97-AF65-F5344CB8AC3E}">
        <p14:creationId xmlns:p14="http://schemas.microsoft.com/office/powerpoint/2010/main" val="35610577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ntent w/ 4 Horizontal Rows">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FE4DC9BB-9279-4348-9312-A62C0C4EBD00}"/>
              </a:ext>
            </a:extLst>
          </p:cNvPr>
          <p:cNvSpPr>
            <a:spLocks noGrp="1"/>
          </p:cNvSpPr>
          <p:nvPr>
            <p:ph type="title"/>
          </p:nvPr>
        </p:nvSpPr>
        <p:spPr>
          <a:xfrm>
            <a:off x="419725" y="924552"/>
            <a:ext cx="4317958" cy="988540"/>
          </a:xfrm>
        </p:spPr>
        <p:txBody>
          <a:bodyPr anchor="b"/>
          <a:lstStyle/>
          <a:p>
            <a:r>
              <a:rPr lang="en-US"/>
              <a:t>Click to edit Master title style</a:t>
            </a:r>
          </a:p>
        </p:txBody>
      </p:sp>
      <p:sp>
        <p:nvSpPr>
          <p:cNvPr id="6" name="Main Text">
            <a:extLst>
              <a:ext uri="{FF2B5EF4-FFF2-40B4-BE49-F238E27FC236}">
                <a16:creationId xmlns:a16="http://schemas.microsoft.com/office/drawing/2014/main" id="{C3A2D5CE-E0FB-EBB5-5920-494470ECCAEE}"/>
              </a:ext>
            </a:extLst>
          </p:cNvPr>
          <p:cNvSpPr>
            <a:spLocks noGrp="1"/>
          </p:cNvSpPr>
          <p:nvPr>
            <p:ph type="body" sz="quarter" idx="25" hasCustomPrompt="1"/>
          </p:nvPr>
        </p:nvSpPr>
        <p:spPr>
          <a:xfrm>
            <a:off x="419725" y="2119653"/>
            <a:ext cx="4317958" cy="2503079"/>
          </a:xfrm>
        </p:spPr>
        <p:txBody>
          <a:bodyPr/>
          <a:lstStyle/>
          <a:p>
            <a:pPr lvl="0"/>
            <a:r>
              <a:rPr lang="en-US"/>
              <a:t>Be sure to use the TAB feature to toggle to bullets, do not use the bullet button in your Home ribbon!</a:t>
            </a:r>
          </a:p>
          <a:p>
            <a:pPr lvl="1"/>
            <a:r>
              <a:rPr lang="en-US"/>
              <a:t>Second level</a:t>
            </a:r>
          </a:p>
          <a:p>
            <a:pPr lvl="2"/>
            <a:r>
              <a:rPr lang="en-US"/>
              <a:t>Third level</a:t>
            </a:r>
          </a:p>
          <a:p>
            <a:pPr lvl="3"/>
            <a:r>
              <a:rPr lang="en-US"/>
              <a:t>Fourth level</a:t>
            </a:r>
          </a:p>
          <a:p>
            <a:pPr lvl="4"/>
            <a:r>
              <a:rPr lang="en-US"/>
              <a:t>Fifth level</a:t>
            </a:r>
          </a:p>
        </p:txBody>
      </p:sp>
      <p:sp>
        <p:nvSpPr>
          <p:cNvPr id="2" name="Number 1">
            <a:extLst>
              <a:ext uri="{FF2B5EF4-FFF2-40B4-BE49-F238E27FC236}">
                <a16:creationId xmlns:a16="http://schemas.microsoft.com/office/drawing/2014/main" id="{5F5AD57F-64BF-ACDB-73E7-AF8550910122}"/>
              </a:ext>
            </a:extLst>
          </p:cNvPr>
          <p:cNvSpPr>
            <a:spLocks noGrp="1"/>
          </p:cNvSpPr>
          <p:nvPr>
            <p:ph sz="quarter" idx="24" hasCustomPrompt="1"/>
          </p:nvPr>
        </p:nvSpPr>
        <p:spPr>
          <a:xfrm>
            <a:off x="5396246" y="964097"/>
            <a:ext cx="736784" cy="734244"/>
          </a:xfrm>
        </p:spPr>
        <p:txBody>
          <a:bodyPr lIns="0" tIns="0" rIns="0" bIns="0" anchor="ctr"/>
          <a:lstStyle>
            <a:lvl1pPr marL="0" indent="0" algn="r">
              <a:lnSpc>
                <a:spcPct val="100000"/>
              </a:lnSpc>
              <a:spcAft>
                <a:spcPts val="0"/>
              </a:spcAft>
              <a:buNone/>
              <a:defRPr sz="5400" b="0" i="0">
                <a:solidFill>
                  <a:schemeClr val="accent2"/>
                </a:solidFill>
                <a:latin typeface="+mj-lt"/>
              </a:defRPr>
            </a:lvl1pPr>
            <a:lvl2pPr marL="282575" indent="0" algn="ctr">
              <a:buNone/>
              <a:defRPr sz="800"/>
            </a:lvl2pPr>
            <a:lvl3pPr marL="574675" indent="0" algn="ctr">
              <a:buNone/>
              <a:defRPr sz="800"/>
            </a:lvl3pPr>
            <a:lvl4pPr marL="796925" indent="0" algn="ctr">
              <a:buNone/>
              <a:defRPr sz="800"/>
            </a:lvl4pPr>
            <a:lvl5pPr marL="1025525" indent="0" algn="ctr">
              <a:buNone/>
              <a:defRPr sz="800"/>
            </a:lvl5pPr>
          </a:lstStyle>
          <a:p>
            <a:pPr lvl="0"/>
            <a:r>
              <a:rPr lang="en-US"/>
              <a:t>#</a:t>
            </a:r>
          </a:p>
        </p:txBody>
      </p:sp>
      <p:sp>
        <p:nvSpPr>
          <p:cNvPr id="7" name="Text Placeholder 32">
            <a:extLst>
              <a:ext uri="{FF2B5EF4-FFF2-40B4-BE49-F238E27FC236}">
                <a16:creationId xmlns:a16="http://schemas.microsoft.com/office/drawing/2014/main" id="{17985722-56F7-07EE-3EDF-CFFBDA1E3E7E}"/>
              </a:ext>
            </a:extLst>
          </p:cNvPr>
          <p:cNvSpPr>
            <a:spLocks noGrp="1"/>
          </p:cNvSpPr>
          <p:nvPr>
            <p:ph type="body" sz="quarter" idx="26" hasCustomPrompt="1"/>
          </p:nvPr>
        </p:nvSpPr>
        <p:spPr>
          <a:xfrm>
            <a:off x="6335058" y="924552"/>
            <a:ext cx="5089687" cy="974024"/>
          </a:xfrm>
          <a:prstGeom prst="rect">
            <a:avLst/>
          </a:prstGeom>
          <a:solidFill>
            <a:schemeClr val="bg2"/>
          </a:solidFill>
          <a:ln w="9525" cap="rnd">
            <a:noFill/>
            <a:prstDash val="solid"/>
          </a:ln>
          <a:effectLst/>
        </p:spPr>
        <p:txBody>
          <a:bodyPr wrap="square" lIns="274320" tIns="182880" rIns="274320" bIns="182880" anchor="t">
            <a:noAutofit/>
          </a:bodyPr>
          <a:lstStyle>
            <a:lvl1pPr>
              <a:lnSpc>
                <a:spcPct val="90000"/>
              </a:lnSpc>
              <a:spcBef>
                <a:spcPts val="0"/>
              </a:spcBef>
              <a:spcAft>
                <a:spcPts val="0"/>
              </a:spcAft>
              <a:defRPr sz="2000" b="1">
                <a:solidFill>
                  <a:schemeClr val="tx1"/>
                </a:solidFill>
              </a:defRPr>
            </a:lvl1pPr>
            <a:lvl2pPr marL="0" indent="0">
              <a:lnSpc>
                <a:spcPct val="90000"/>
              </a:lnSpc>
              <a:spcBef>
                <a:spcPts val="600"/>
              </a:spcBef>
              <a:spcAft>
                <a:spcPts val="0"/>
              </a:spcAft>
              <a:buFont typeface="Source Sans Pro" panose="020B0503030403020204" pitchFamily="34" charset="0"/>
              <a:buChar char="​"/>
              <a:defRPr sz="1400">
                <a:solidFill>
                  <a:schemeClr val="tx1">
                    <a:lumMod val="75000"/>
                    <a:lumOff val="25000"/>
                  </a:schemeClr>
                </a:solidFill>
              </a:defRPr>
            </a:lvl2pPr>
            <a:lvl3pPr marL="171450" indent="-171450">
              <a:spcAft>
                <a:spcPts val="0"/>
              </a:spcAft>
              <a:buFont typeface="Arial" panose="020B0604020202020204" pitchFamily="34" charset="0"/>
              <a:buChar char="•"/>
              <a:defRPr sz="1400">
                <a:solidFill>
                  <a:schemeClr val="tx1">
                    <a:lumMod val="75000"/>
                    <a:lumOff val="25000"/>
                  </a:schemeClr>
                </a:solidFill>
              </a:defRPr>
            </a:lvl3pPr>
            <a:lvl4pPr>
              <a:spcAft>
                <a:spcPts val="0"/>
              </a:spcAft>
              <a:defRPr sz="1100">
                <a:solidFill>
                  <a:schemeClr val="tx1"/>
                </a:solidFill>
              </a:defRPr>
            </a:lvl4pPr>
            <a:lvl5pPr>
              <a:defRPr sz="1100">
                <a:solidFill>
                  <a:schemeClr val="tx1"/>
                </a:solidFill>
              </a:defRPr>
            </a:lvl5pPr>
          </a:lstStyle>
          <a:p>
            <a:pPr lvl="0"/>
            <a:r>
              <a:rPr lang="en-US"/>
              <a:t>Headline style. Return and tab for body copy and bullet styles. </a:t>
            </a:r>
            <a:r>
              <a:rPr lang="en-US" err="1"/>
              <a:t>Shift+Tab</a:t>
            </a:r>
            <a:r>
              <a:rPr lang="en-US"/>
              <a:t> to go back style levels.</a:t>
            </a:r>
          </a:p>
          <a:p>
            <a:pPr lvl="1"/>
            <a:r>
              <a:rPr lang="en-US"/>
              <a:t>Second level</a:t>
            </a:r>
          </a:p>
          <a:p>
            <a:pPr lvl="2"/>
            <a:r>
              <a:rPr lang="en-US"/>
              <a:t>Third level</a:t>
            </a:r>
          </a:p>
        </p:txBody>
      </p:sp>
      <p:sp>
        <p:nvSpPr>
          <p:cNvPr id="5" name="Number 2">
            <a:extLst>
              <a:ext uri="{FF2B5EF4-FFF2-40B4-BE49-F238E27FC236}">
                <a16:creationId xmlns:a16="http://schemas.microsoft.com/office/drawing/2014/main" id="{87E46682-0CDD-28F5-A2ED-698A09E94A6E}"/>
              </a:ext>
            </a:extLst>
          </p:cNvPr>
          <p:cNvSpPr>
            <a:spLocks noGrp="1"/>
          </p:cNvSpPr>
          <p:nvPr>
            <p:ph sz="quarter" idx="41" hasCustomPrompt="1"/>
          </p:nvPr>
        </p:nvSpPr>
        <p:spPr>
          <a:xfrm>
            <a:off x="5396246" y="2281317"/>
            <a:ext cx="736784" cy="734244"/>
          </a:xfrm>
        </p:spPr>
        <p:txBody>
          <a:bodyPr lIns="0" tIns="0" rIns="0" bIns="0" anchor="ctr"/>
          <a:lstStyle>
            <a:lvl1pPr marL="0" indent="0" algn="r">
              <a:lnSpc>
                <a:spcPct val="100000"/>
              </a:lnSpc>
              <a:spcAft>
                <a:spcPts val="0"/>
              </a:spcAft>
              <a:buNone/>
              <a:defRPr sz="5400" b="0" i="0">
                <a:solidFill>
                  <a:schemeClr val="accent2"/>
                </a:solidFill>
                <a:latin typeface="+mj-lt"/>
              </a:defRPr>
            </a:lvl1pPr>
            <a:lvl2pPr marL="282575" indent="0" algn="ctr">
              <a:buNone/>
              <a:defRPr sz="800"/>
            </a:lvl2pPr>
            <a:lvl3pPr marL="574675" indent="0" algn="ctr">
              <a:buNone/>
              <a:defRPr sz="800"/>
            </a:lvl3pPr>
            <a:lvl4pPr marL="796925" indent="0" algn="ctr">
              <a:buNone/>
              <a:defRPr sz="800"/>
            </a:lvl4pPr>
            <a:lvl5pPr marL="1025525" indent="0" algn="ctr">
              <a:buNone/>
              <a:defRPr sz="800"/>
            </a:lvl5pPr>
          </a:lstStyle>
          <a:p>
            <a:pPr lvl="0"/>
            <a:r>
              <a:rPr lang="en-US"/>
              <a:t>#</a:t>
            </a:r>
          </a:p>
        </p:txBody>
      </p:sp>
      <p:sp>
        <p:nvSpPr>
          <p:cNvPr id="14" name="Text Placeholder 33">
            <a:extLst>
              <a:ext uri="{FF2B5EF4-FFF2-40B4-BE49-F238E27FC236}">
                <a16:creationId xmlns:a16="http://schemas.microsoft.com/office/drawing/2014/main" id="{0CA72194-C5E5-26F7-98B6-800FFF7DF626}"/>
              </a:ext>
            </a:extLst>
          </p:cNvPr>
          <p:cNvSpPr>
            <a:spLocks noGrp="1"/>
          </p:cNvSpPr>
          <p:nvPr>
            <p:ph type="body" sz="quarter" idx="45" hasCustomPrompt="1"/>
          </p:nvPr>
        </p:nvSpPr>
        <p:spPr>
          <a:xfrm>
            <a:off x="6335058" y="2212370"/>
            <a:ext cx="5089687" cy="974024"/>
          </a:xfrm>
          <a:prstGeom prst="rect">
            <a:avLst/>
          </a:prstGeom>
          <a:solidFill>
            <a:schemeClr val="bg2"/>
          </a:solidFill>
          <a:ln w="9525" cap="rnd">
            <a:noFill/>
            <a:prstDash val="solid"/>
          </a:ln>
          <a:effectLst/>
        </p:spPr>
        <p:txBody>
          <a:bodyPr wrap="square" lIns="274320" tIns="182880" rIns="274320" bIns="182880" anchor="t">
            <a:noAutofit/>
          </a:bodyPr>
          <a:lstStyle>
            <a:lvl1pPr>
              <a:lnSpc>
                <a:spcPct val="90000"/>
              </a:lnSpc>
              <a:spcBef>
                <a:spcPts val="0"/>
              </a:spcBef>
              <a:spcAft>
                <a:spcPts val="0"/>
              </a:spcAft>
              <a:defRPr sz="2000" b="1">
                <a:solidFill>
                  <a:schemeClr val="tx1"/>
                </a:solidFill>
              </a:defRPr>
            </a:lvl1pPr>
            <a:lvl2pPr marL="0" indent="0">
              <a:lnSpc>
                <a:spcPct val="90000"/>
              </a:lnSpc>
              <a:spcBef>
                <a:spcPts val="600"/>
              </a:spcBef>
              <a:spcAft>
                <a:spcPts val="0"/>
              </a:spcAft>
              <a:buFont typeface="Source Sans Pro" panose="020B0503030403020204" pitchFamily="34" charset="0"/>
              <a:buChar char="​"/>
              <a:defRPr sz="1400">
                <a:solidFill>
                  <a:schemeClr val="tx1">
                    <a:lumMod val="75000"/>
                    <a:lumOff val="25000"/>
                  </a:schemeClr>
                </a:solidFill>
              </a:defRPr>
            </a:lvl2pPr>
            <a:lvl3pPr marL="171450" indent="-171450">
              <a:spcAft>
                <a:spcPts val="0"/>
              </a:spcAft>
              <a:buFont typeface="Arial" panose="020B0604020202020204" pitchFamily="34" charset="0"/>
              <a:buChar char="•"/>
              <a:defRPr sz="1400">
                <a:solidFill>
                  <a:schemeClr val="tx1">
                    <a:lumMod val="75000"/>
                    <a:lumOff val="25000"/>
                  </a:schemeClr>
                </a:solidFill>
              </a:defRPr>
            </a:lvl3pPr>
            <a:lvl4pPr>
              <a:spcAft>
                <a:spcPts val="0"/>
              </a:spcAft>
              <a:defRPr sz="1100">
                <a:solidFill>
                  <a:schemeClr val="tx1"/>
                </a:solidFill>
              </a:defRPr>
            </a:lvl4pPr>
            <a:lvl5pPr>
              <a:defRPr sz="1100">
                <a:solidFill>
                  <a:schemeClr val="tx1"/>
                </a:solidFill>
              </a:defRPr>
            </a:lvl5pPr>
          </a:lstStyle>
          <a:p>
            <a:pPr lvl="0"/>
            <a:r>
              <a:rPr lang="en-US"/>
              <a:t>Headline style. Return and tab for body copy and bullet styles. </a:t>
            </a:r>
            <a:r>
              <a:rPr lang="en-US" err="1"/>
              <a:t>Shift+Tab</a:t>
            </a:r>
            <a:r>
              <a:rPr lang="en-US"/>
              <a:t> to go back style levels.</a:t>
            </a:r>
          </a:p>
          <a:p>
            <a:pPr lvl="1"/>
            <a:r>
              <a:rPr lang="en-US"/>
              <a:t>Second level</a:t>
            </a:r>
          </a:p>
          <a:p>
            <a:pPr lvl="2"/>
            <a:r>
              <a:rPr lang="en-US"/>
              <a:t>Third level</a:t>
            </a:r>
          </a:p>
        </p:txBody>
      </p:sp>
      <p:sp>
        <p:nvSpPr>
          <p:cNvPr id="9" name="Number 3">
            <a:extLst>
              <a:ext uri="{FF2B5EF4-FFF2-40B4-BE49-F238E27FC236}">
                <a16:creationId xmlns:a16="http://schemas.microsoft.com/office/drawing/2014/main" id="{97B8B741-5F46-8CFC-84C6-FC9E3F2ACD6F}"/>
              </a:ext>
            </a:extLst>
          </p:cNvPr>
          <p:cNvSpPr>
            <a:spLocks noGrp="1"/>
          </p:cNvSpPr>
          <p:nvPr>
            <p:ph sz="quarter" idx="42" hasCustomPrompt="1"/>
          </p:nvPr>
        </p:nvSpPr>
        <p:spPr>
          <a:xfrm>
            <a:off x="5396246" y="3512272"/>
            <a:ext cx="736784" cy="734244"/>
          </a:xfrm>
        </p:spPr>
        <p:txBody>
          <a:bodyPr lIns="0" tIns="0" rIns="0" bIns="0" anchor="ctr"/>
          <a:lstStyle>
            <a:lvl1pPr marL="0" indent="0" algn="r">
              <a:lnSpc>
                <a:spcPct val="100000"/>
              </a:lnSpc>
              <a:spcAft>
                <a:spcPts val="0"/>
              </a:spcAft>
              <a:buNone/>
              <a:defRPr sz="5400" b="0" i="0">
                <a:solidFill>
                  <a:schemeClr val="accent2"/>
                </a:solidFill>
                <a:latin typeface="+mj-lt"/>
              </a:defRPr>
            </a:lvl1pPr>
            <a:lvl2pPr marL="282575" indent="0" algn="ctr">
              <a:buNone/>
              <a:defRPr sz="800"/>
            </a:lvl2pPr>
            <a:lvl3pPr marL="574675" indent="0" algn="ctr">
              <a:buNone/>
              <a:defRPr sz="800"/>
            </a:lvl3pPr>
            <a:lvl4pPr marL="796925" indent="0" algn="ctr">
              <a:buNone/>
              <a:defRPr sz="800"/>
            </a:lvl4pPr>
            <a:lvl5pPr marL="1025525" indent="0" algn="ctr">
              <a:buNone/>
              <a:defRPr sz="800"/>
            </a:lvl5pPr>
          </a:lstStyle>
          <a:p>
            <a:pPr lvl="0"/>
            <a:r>
              <a:rPr lang="en-US"/>
              <a:t>#</a:t>
            </a:r>
          </a:p>
        </p:txBody>
      </p:sp>
      <p:sp>
        <p:nvSpPr>
          <p:cNvPr id="15" name="Text Placeholder 34">
            <a:extLst>
              <a:ext uri="{FF2B5EF4-FFF2-40B4-BE49-F238E27FC236}">
                <a16:creationId xmlns:a16="http://schemas.microsoft.com/office/drawing/2014/main" id="{8D3C5CF1-94E0-742E-7E62-56B7F4548542}"/>
              </a:ext>
            </a:extLst>
          </p:cNvPr>
          <p:cNvSpPr>
            <a:spLocks noGrp="1"/>
          </p:cNvSpPr>
          <p:nvPr>
            <p:ph type="body" sz="quarter" idx="46" hasCustomPrompt="1"/>
          </p:nvPr>
        </p:nvSpPr>
        <p:spPr>
          <a:xfrm>
            <a:off x="6335058" y="3500188"/>
            <a:ext cx="5089687" cy="974024"/>
          </a:xfrm>
          <a:prstGeom prst="rect">
            <a:avLst/>
          </a:prstGeom>
          <a:solidFill>
            <a:schemeClr val="bg2"/>
          </a:solidFill>
          <a:ln w="9525" cap="rnd">
            <a:noFill/>
            <a:prstDash val="solid"/>
          </a:ln>
          <a:effectLst/>
        </p:spPr>
        <p:txBody>
          <a:bodyPr wrap="square" lIns="274320" tIns="182880" rIns="274320" bIns="182880" anchor="t">
            <a:noAutofit/>
          </a:bodyPr>
          <a:lstStyle>
            <a:lvl1pPr>
              <a:lnSpc>
                <a:spcPct val="90000"/>
              </a:lnSpc>
              <a:spcBef>
                <a:spcPts val="0"/>
              </a:spcBef>
              <a:spcAft>
                <a:spcPts val="0"/>
              </a:spcAft>
              <a:defRPr sz="2000" b="1">
                <a:solidFill>
                  <a:schemeClr val="tx1"/>
                </a:solidFill>
              </a:defRPr>
            </a:lvl1pPr>
            <a:lvl2pPr marL="0" indent="0">
              <a:lnSpc>
                <a:spcPct val="90000"/>
              </a:lnSpc>
              <a:spcBef>
                <a:spcPts val="600"/>
              </a:spcBef>
              <a:spcAft>
                <a:spcPts val="0"/>
              </a:spcAft>
              <a:buFont typeface="Source Sans Pro" panose="020B0503030403020204" pitchFamily="34" charset="0"/>
              <a:buChar char="​"/>
              <a:defRPr sz="1400">
                <a:solidFill>
                  <a:schemeClr val="tx1">
                    <a:lumMod val="75000"/>
                    <a:lumOff val="25000"/>
                  </a:schemeClr>
                </a:solidFill>
              </a:defRPr>
            </a:lvl2pPr>
            <a:lvl3pPr marL="171450" indent="-171450">
              <a:spcAft>
                <a:spcPts val="0"/>
              </a:spcAft>
              <a:buFont typeface="Arial" panose="020B0604020202020204" pitchFamily="34" charset="0"/>
              <a:buChar char="•"/>
              <a:defRPr sz="1400">
                <a:solidFill>
                  <a:schemeClr val="tx1">
                    <a:lumMod val="75000"/>
                    <a:lumOff val="25000"/>
                  </a:schemeClr>
                </a:solidFill>
              </a:defRPr>
            </a:lvl3pPr>
            <a:lvl4pPr>
              <a:spcAft>
                <a:spcPts val="0"/>
              </a:spcAft>
              <a:defRPr sz="1100">
                <a:solidFill>
                  <a:schemeClr val="tx1"/>
                </a:solidFill>
              </a:defRPr>
            </a:lvl4pPr>
            <a:lvl5pPr>
              <a:defRPr sz="1100">
                <a:solidFill>
                  <a:schemeClr val="tx1"/>
                </a:solidFill>
              </a:defRPr>
            </a:lvl5pPr>
          </a:lstStyle>
          <a:p>
            <a:pPr lvl="0"/>
            <a:r>
              <a:rPr lang="en-US"/>
              <a:t>Headline style. Return and tab for body copy and bullet styles. </a:t>
            </a:r>
            <a:r>
              <a:rPr lang="en-US" err="1"/>
              <a:t>Shift+Tab</a:t>
            </a:r>
            <a:r>
              <a:rPr lang="en-US"/>
              <a:t> to go back style levels.</a:t>
            </a:r>
          </a:p>
          <a:p>
            <a:pPr lvl="1"/>
            <a:r>
              <a:rPr lang="en-US"/>
              <a:t>Second level</a:t>
            </a:r>
          </a:p>
          <a:p>
            <a:pPr lvl="2"/>
            <a:r>
              <a:rPr lang="en-US"/>
              <a:t>Third level</a:t>
            </a:r>
          </a:p>
        </p:txBody>
      </p:sp>
      <p:sp>
        <p:nvSpPr>
          <p:cNvPr id="13" name="Number 4">
            <a:extLst>
              <a:ext uri="{FF2B5EF4-FFF2-40B4-BE49-F238E27FC236}">
                <a16:creationId xmlns:a16="http://schemas.microsoft.com/office/drawing/2014/main" id="{AB4A79D9-3DBD-C451-C2BF-33AD0E058567}"/>
              </a:ext>
            </a:extLst>
          </p:cNvPr>
          <p:cNvSpPr>
            <a:spLocks noGrp="1"/>
          </p:cNvSpPr>
          <p:nvPr>
            <p:ph sz="quarter" idx="44" hasCustomPrompt="1"/>
          </p:nvPr>
        </p:nvSpPr>
        <p:spPr>
          <a:xfrm>
            <a:off x="5396246" y="4806219"/>
            <a:ext cx="736784" cy="734244"/>
          </a:xfrm>
        </p:spPr>
        <p:txBody>
          <a:bodyPr lIns="0" tIns="0" rIns="0" bIns="0" anchor="ctr"/>
          <a:lstStyle>
            <a:lvl1pPr marL="0" indent="0" algn="r">
              <a:lnSpc>
                <a:spcPct val="100000"/>
              </a:lnSpc>
              <a:spcAft>
                <a:spcPts val="0"/>
              </a:spcAft>
              <a:buNone/>
              <a:defRPr sz="5400" b="0" i="0">
                <a:solidFill>
                  <a:schemeClr val="accent2"/>
                </a:solidFill>
                <a:latin typeface="+mj-lt"/>
              </a:defRPr>
            </a:lvl1pPr>
            <a:lvl2pPr marL="282575" indent="0" algn="ctr">
              <a:buNone/>
              <a:defRPr sz="800"/>
            </a:lvl2pPr>
            <a:lvl3pPr marL="574675" indent="0" algn="ctr">
              <a:buNone/>
              <a:defRPr sz="800"/>
            </a:lvl3pPr>
            <a:lvl4pPr marL="796925" indent="0" algn="ctr">
              <a:buNone/>
              <a:defRPr sz="800"/>
            </a:lvl4pPr>
            <a:lvl5pPr marL="1025525" indent="0" algn="ctr">
              <a:buNone/>
              <a:defRPr sz="800"/>
            </a:lvl5pPr>
          </a:lstStyle>
          <a:p>
            <a:pPr lvl="0"/>
            <a:r>
              <a:rPr lang="en-US"/>
              <a:t>#</a:t>
            </a:r>
          </a:p>
        </p:txBody>
      </p:sp>
      <p:sp>
        <p:nvSpPr>
          <p:cNvPr id="16" name="Text Placeholder 35">
            <a:extLst>
              <a:ext uri="{FF2B5EF4-FFF2-40B4-BE49-F238E27FC236}">
                <a16:creationId xmlns:a16="http://schemas.microsoft.com/office/drawing/2014/main" id="{346422D8-DBD4-F9A8-01A3-7B57F16DD70A}"/>
              </a:ext>
            </a:extLst>
          </p:cNvPr>
          <p:cNvSpPr>
            <a:spLocks noGrp="1"/>
          </p:cNvSpPr>
          <p:nvPr>
            <p:ph type="body" sz="quarter" idx="47" hasCustomPrompt="1"/>
          </p:nvPr>
        </p:nvSpPr>
        <p:spPr>
          <a:xfrm>
            <a:off x="6335058" y="4788006"/>
            <a:ext cx="5089687" cy="974024"/>
          </a:xfrm>
          <a:prstGeom prst="rect">
            <a:avLst/>
          </a:prstGeom>
          <a:solidFill>
            <a:schemeClr val="bg2"/>
          </a:solidFill>
          <a:ln w="9525" cap="rnd">
            <a:noFill/>
            <a:prstDash val="solid"/>
          </a:ln>
          <a:effectLst/>
        </p:spPr>
        <p:txBody>
          <a:bodyPr wrap="square" lIns="274320" tIns="182880" rIns="274320" bIns="182880" anchor="t">
            <a:noAutofit/>
          </a:bodyPr>
          <a:lstStyle>
            <a:lvl1pPr>
              <a:lnSpc>
                <a:spcPct val="90000"/>
              </a:lnSpc>
              <a:spcBef>
                <a:spcPts val="0"/>
              </a:spcBef>
              <a:spcAft>
                <a:spcPts val="0"/>
              </a:spcAft>
              <a:defRPr sz="2000" b="1">
                <a:solidFill>
                  <a:schemeClr val="tx1"/>
                </a:solidFill>
              </a:defRPr>
            </a:lvl1pPr>
            <a:lvl2pPr marL="0" indent="0">
              <a:lnSpc>
                <a:spcPct val="90000"/>
              </a:lnSpc>
              <a:spcBef>
                <a:spcPts val="600"/>
              </a:spcBef>
              <a:spcAft>
                <a:spcPts val="0"/>
              </a:spcAft>
              <a:buFont typeface="Source Sans Pro" panose="020B0503030403020204" pitchFamily="34" charset="0"/>
              <a:buChar char="​"/>
              <a:defRPr sz="1400">
                <a:solidFill>
                  <a:schemeClr val="tx1">
                    <a:lumMod val="75000"/>
                    <a:lumOff val="25000"/>
                  </a:schemeClr>
                </a:solidFill>
              </a:defRPr>
            </a:lvl2pPr>
            <a:lvl3pPr marL="171450" indent="-171450">
              <a:spcAft>
                <a:spcPts val="0"/>
              </a:spcAft>
              <a:buFont typeface="Arial" panose="020B0604020202020204" pitchFamily="34" charset="0"/>
              <a:buChar char="•"/>
              <a:defRPr sz="1400">
                <a:solidFill>
                  <a:schemeClr val="tx1">
                    <a:lumMod val="75000"/>
                    <a:lumOff val="25000"/>
                  </a:schemeClr>
                </a:solidFill>
              </a:defRPr>
            </a:lvl3pPr>
            <a:lvl4pPr>
              <a:spcAft>
                <a:spcPts val="0"/>
              </a:spcAft>
              <a:defRPr sz="1100">
                <a:solidFill>
                  <a:schemeClr val="tx1"/>
                </a:solidFill>
              </a:defRPr>
            </a:lvl4pPr>
            <a:lvl5pPr>
              <a:defRPr sz="1100">
                <a:solidFill>
                  <a:schemeClr val="tx1"/>
                </a:solidFill>
              </a:defRPr>
            </a:lvl5pPr>
          </a:lstStyle>
          <a:p>
            <a:pPr lvl="0"/>
            <a:r>
              <a:rPr lang="en-US"/>
              <a:t>Headline style. Return and tab for body copy and bullet styles. </a:t>
            </a:r>
            <a:r>
              <a:rPr lang="en-US" err="1"/>
              <a:t>Shift+Tab</a:t>
            </a:r>
            <a:r>
              <a:rPr lang="en-US"/>
              <a:t> to go back style levels.</a:t>
            </a:r>
          </a:p>
          <a:p>
            <a:pPr lvl="1"/>
            <a:r>
              <a:rPr lang="en-US"/>
              <a:t>Second level</a:t>
            </a:r>
          </a:p>
          <a:p>
            <a:pPr lvl="2"/>
            <a:r>
              <a:rPr lang="en-US"/>
              <a:t>Third level</a:t>
            </a:r>
          </a:p>
        </p:txBody>
      </p:sp>
      <p:sp>
        <p:nvSpPr>
          <p:cNvPr id="3" name="Footer Placeholder 2">
            <a:extLst>
              <a:ext uri="{FF2B5EF4-FFF2-40B4-BE49-F238E27FC236}">
                <a16:creationId xmlns:a16="http://schemas.microsoft.com/office/drawing/2014/main" id="{5BF4E099-3020-9617-1EF2-419130491332}"/>
              </a:ext>
            </a:extLst>
          </p:cNvPr>
          <p:cNvSpPr>
            <a:spLocks noGrp="1"/>
          </p:cNvSpPr>
          <p:nvPr>
            <p:ph type="ftr" sz="quarter" idx="36"/>
          </p:nvPr>
        </p:nvSpPr>
        <p:spPr/>
        <p:txBody>
          <a:bodyPr/>
          <a:lstStyle/>
          <a:p>
            <a:endParaRPr lang="en-US"/>
          </a:p>
        </p:txBody>
      </p:sp>
      <p:sp>
        <p:nvSpPr>
          <p:cNvPr id="4" name="Slide Number Placeholder 3">
            <a:extLst>
              <a:ext uri="{FF2B5EF4-FFF2-40B4-BE49-F238E27FC236}">
                <a16:creationId xmlns:a16="http://schemas.microsoft.com/office/drawing/2014/main" id="{4EE0E0E5-47A0-B86A-167C-BB9CFFEEB2B5}"/>
              </a:ext>
            </a:extLst>
          </p:cNvPr>
          <p:cNvSpPr>
            <a:spLocks noGrp="1"/>
          </p:cNvSpPr>
          <p:nvPr>
            <p:ph type="sldNum" sz="quarter" idx="37"/>
          </p:nvPr>
        </p:nvSpPr>
        <p:spPr/>
        <p:txBody>
          <a:bodyPr/>
          <a:lstStyle/>
          <a:p>
            <a:fld id="{545951DD-1C6A-495F-8185-4C73F8F8B75A}" type="slidenum">
              <a:rPr lang="en-US" smtClean="0"/>
              <a:pPr/>
              <a:t>‹#›</a:t>
            </a:fld>
            <a:endParaRPr lang="en-US"/>
          </a:p>
        </p:txBody>
      </p:sp>
    </p:spTree>
    <p:extLst>
      <p:ext uri="{BB962C8B-B14F-4D97-AF65-F5344CB8AC3E}">
        <p14:creationId xmlns:p14="http://schemas.microsoft.com/office/powerpoint/2010/main" val="1420317007"/>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 Columns with Images">
    <p:bg>
      <p:bgRef idx="1001">
        <a:schemeClr val="bg1"/>
      </p:bgRef>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25DC061-DBF2-B900-35BD-6A15170454C0}"/>
              </a:ext>
            </a:extLst>
          </p:cNvPr>
          <p:cNvSpPr>
            <a:spLocks noGrp="1"/>
          </p:cNvSpPr>
          <p:nvPr>
            <p:ph type="title"/>
          </p:nvPr>
        </p:nvSpPr>
        <p:spPr/>
        <p:txBody>
          <a:bodyPr/>
          <a:lstStyle/>
          <a:p>
            <a:r>
              <a:rPr lang="en-US"/>
              <a:t>Click to edit Master title style</a:t>
            </a:r>
          </a:p>
        </p:txBody>
      </p:sp>
      <p:sp>
        <p:nvSpPr>
          <p:cNvPr id="64" name="Text Placeholder 42">
            <a:extLst>
              <a:ext uri="{FF2B5EF4-FFF2-40B4-BE49-F238E27FC236}">
                <a16:creationId xmlns:a16="http://schemas.microsoft.com/office/drawing/2014/main" id="{3D580D87-41C6-BFA9-C94B-70A8CF9BCD7F}"/>
              </a:ext>
            </a:extLst>
          </p:cNvPr>
          <p:cNvSpPr>
            <a:spLocks noGrp="1"/>
          </p:cNvSpPr>
          <p:nvPr>
            <p:ph type="body" sz="quarter" idx="26" hasCustomPrompt="1"/>
          </p:nvPr>
        </p:nvSpPr>
        <p:spPr>
          <a:xfrm>
            <a:off x="488766" y="4226804"/>
            <a:ext cx="3311868" cy="1712005"/>
          </a:xfrm>
        </p:spPr>
        <p:txBody>
          <a:bodyPr/>
          <a:lstStyle>
            <a:lvl1pPr>
              <a:spcBef>
                <a:spcPts val="0"/>
              </a:spcBef>
              <a:defRPr b="1">
                <a:solidFill>
                  <a:schemeClr val="tx1"/>
                </a:solidFill>
              </a:defRPr>
            </a:lvl1pPr>
            <a:lvl2pPr marL="0" indent="0">
              <a:buFont typeface="Source Sans Pro" panose="020B0503030403020204" pitchFamily="34" charset="0"/>
              <a:buChar char="​"/>
              <a:defRPr/>
            </a:lvl2pPr>
            <a:lvl3pPr marL="171450" indent="-171450">
              <a:buFont typeface="Arial" panose="020B0604020202020204" pitchFamily="34" charset="0"/>
              <a:buChar char="•"/>
              <a:defRPr sz="1600"/>
            </a:lvl3pPr>
            <a:lvl4pPr marL="342900" indent="-165100">
              <a:buFont typeface="Source Sans Pro" panose="020B0503030403020204" pitchFamily="34" charset="0"/>
              <a:buChar char="–"/>
              <a:defRPr sz="1400"/>
            </a:lvl4pPr>
            <a:lvl5pPr marL="571500" indent="-171450">
              <a:spcBef>
                <a:spcPts val="500"/>
              </a:spcBef>
              <a:spcAft>
                <a:spcPts val="0"/>
              </a:spcAft>
              <a:buFont typeface="Source Sans Pro" panose="020B0503030403020204" pitchFamily="34" charset="0"/>
              <a:buChar char="•"/>
              <a:defRPr sz="1200" b="0"/>
            </a:lvl5pPr>
            <a:lvl6pPr>
              <a:defRPr/>
            </a:lvl6pPr>
          </a:lstStyle>
          <a:p>
            <a:pPr lvl="0"/>
            <a:r>
              <a:rPr lang="en-US"/>
              <a:t>Headline style. Return and tab for body copy and bullet styles. </a:t>
            </a:r>
            <a:r>
              <a:rPr lang="en-US" err="1"/>
              <a:t>Shift+Tab</a:t>
            </a:r>
            <a:r>
              <a:rPr lang="en-US"/>
              <a:t> to go back style levels.</a:t>
            </a:r>
          </a:p>
          <a:p>
            <a:pPr lvl="1"/>
            <a:r>
              <a:rPr lang="en-US"/>
              <a:t>Second level</a:t>
            </a:r>
          </a:p>
          <a:p>
            <a:pPr lvl="2"/>
            <a:r>
              <a:rPr lang="en-US"/>
              <a:t>Third level</a:t>
            </a:r>
          </a:p>
          <a:p>
            <a:pPr lvl="3"/>
            <a:r>
              <a:rPr lang="en-US"/>
              <a:t>Fourth level</a:t>
            </a:r>
          </a:p>
          <a:p>
            <a:pPr lvl="4"/>
            <a:r>
              <a:rPr lang="en-US"/>
              <a:t>Fifth level</a:t>
            </a:r>
          </a:p>
        </p:txBody>
      </p:sp>
      <p:sp>
        <p:nvSpPr>
          <p:cNvPr id="65" name="Text Placeholder 43">
            <a:extLst>
              <a:ext uri="{FF2B5EF4-FFF2-40B4-BE49-F238E27FC236}">
                <a16:creationId xmlns:a16="http://schemas.microsoft.com/office/drawing/2014/main" id="{D3F1FB76-47E6-F489-8119-19B55A4205B4}"/>
              </a:ext>
            </a:extLst>
          </p:cNvPr>
          <p:cNvSpPr>
            <a:spLocks noGrp="1"/>
          </p:cNvSpPr>
          <p:nvPr>
            <p:ph type="body" sz="quarter" idx="27" hasCustomPrompt="1"/>
          </p:nvPr>
        </p:nvSpPr>
        <p:spPr>
          <a:xfrm>
            <a:off x="4175110" y="4226804"/>
            <a:ext cx="3324153" cy="1712005"/>
          </a:xfrm>
        </p:spPr>
        <p:txBody>
          <a:bodyPr/>
          <a:lstStyle>
            <a:lvl1pPr>
              <a:spcBef>
                <a:spcPts val="0"/>
              </a:spcBef>
              <a:defRPr b="1">
                <a:solidFill>
                  <a:schemeClr val="tx1"/>
                </a:solidFill>
              </a:defRPr>
            </a:lvl1pPr>
            <a:lvl2pPr marL="0" indent="0">
              <a:buFont typeface="Source Sans Pro" panose="020B0503030403020204" pitchFamily="34" charset="0"/>
              <a:buChar char="​"/>
              <a:defRPr/>
            </a:lvl2pPr>
            <a:lvl3pPr marL="171450" indent="-171450">
              <a:buFont typeface="Arial" panose="020B0604020202020204" pitchFamily="34" charset="0"/>
              <a:buChar char="•"/>
              <a:defRPr sz="1600"/>
            </a:lvl3pPr>
            <a:lvl4pPr marL="342900" indent="-165100">
              <a:buFont typeface="Source Sans Pro" panose="020B0503030403020204" pitchFamily="34" charset="0"/>
              <a:buChar char="–"/>
              <a:defRPr sz="1400"/>
            </a:lvl4pPr>
            <a:lvl5pPr marL="571500" indent="-171450">
              <a:spcBef>
                <a:spcPts val="500"/>
              </a:spcBef>
              <a:spcAft>
                <a:spcPts val="0"/>
              </a:spcAft>
              <a:buFont typeface="Source Sans Pro" panose="020B0503030403020204" pitchFamily="34" charset="0"/>
              <a:buChar char="•"/>
              <a:defRPr sz="1200" b="0"/>
            </a:lvl5pPr>
            <a:lvl6pPr>
              <a:defRPr/>
            </a:lvl6pPr>
          </a:lstStyle>
          <a:p>
            <a:pPr lvl="0"/>
            <a:r>
              <a:rPr lang="en-US"/>
              <a:t>Headline style. Return and tab for body copy and bullet styles. </a:t>
            </a:r>
            <a:r>
              <a:rPr lang="en-US" err="1"/>
              <a:t>Shift+Tab</a:t>
            </a:r>
            <a:r>
              <a:rPr lang="en-US"/>
              <a:t> to go back style levels.</a:t>
            </a:r>
          </a:p>
          <a:p>
            <a:pPr lvl="1"/>
            <a:r>
              <a:rPr lang="en-US"/>
              <a:t>Second level</a:t>
            </a:r>
          </a:p>
          <a:p>
            <a:pPr lvl="2"/>
            <a:r>
              <a:rPr lang="en-US"/>
              <a:t>Third level</a:t>
            </a:r>
          </a:p>
          <a:p>
            <a:pPr lvl="3"/>
            <a:r>
              <a:rPr lang="en-US"/>
              <a:t>Fourth level</a:t>
            </a:r>
          </a:p>
          <a:p>
            <a:pPr lvl="4"/>
            <a:r>
              <a:rPr lang="en-US"/>
              <a:t>Fifth level</a:t>
            </a:r>
          </a:p>
        </p:txBody>
      </p:sp>
      <p:sp>
        <p:nvSpPr>
          <p:cNvPr id="66" name="Text Placeholder 44">
            <a:extLst>
              <a:ext uri="{FF2B5EF4-FFF2-40B4-BE49-F238E27FC236}">
                <a16:creationId xmlns:a16="http://schemas.microsoft.com/office/drawing/2014/main" id="{4B363EDA-C515-5EF1-F439-851D287C5144}"/>
              </a:ext>
            </a:extLst>
          </p:cNvPr>
          <p:cNvSpPr>
            <a:spLocks noGrp="1"/>
          </p:cNvSpPr>
          <p:nvPr>
            <p:ph type="body" sz="quarter" idx="28" hasCustomPrompt="1"/>
          </p:nvPr>
        </p:nvSpPr>
        <p:spPr>
          <a:xfrm>
            <a:off x="7873924" y="4226804"/>
            <a:ext cx="3311869" cy="1712005"/>
          </a:xfrm>
        </p:spPr>
        <p:txBody>
          <a:bodyPr/>
          <a:lstStyle>
            <a:lvl1pPr>
              <a:spcBef>
                <a:spcPts val="0"/>
              </a:spcBef>
              <a:defRPr b="1">
                <a:solidFill>
                  <a:schemeClr val="tx1"/>
                </a:solidFill>
              </a:defRPr>
            </a:lvl1pPr>
            <a:lvl2pPr marL="0" indent="0">
              <a:buFont typeface="Source Sans Pro" panose="020B0503030403020204" pitchFamily="34" charset="0"/>
              <a:buChar char="​"/>
              <a:defRPr/>
            </a:lvl2pPr>
            <a:lvl3pPr marL="171450" indent="-171450">
              <a:buFont typeface="Arial" panose="020B0604020202020204" pitchFamily="34" charset="0"/>
              <a:buChar char="•"/>
              <a:defRPr sz="1600"/>
            </a:lvl3pPr>
            <a:lvl4pPr marL="342900" indent="-165100">
              <a:buFont typeface="Source Sans Pro" panose="020B0503030403020204" pitchFamily="34" charset="0"/>
              <a:buChar char="–"/>
              <a:defRPr sz="1400"/>
            </a:lvl4pPr>
            <a:lvl5pPr marL="571500" indent="-171450">
              <a:spcBef>
                <a:spcPts val="500"/>
              </a:spcBef>
              <a:spcAft>
                <a:spcPts val="0"/>
              </a:spcAft>
              <a:buFont typeface="Source Sans Pro" panose="020B0503030403020204" pitchFamily="34" charset="0"/>
              <a:buChar char="•"/>
              <a:defRPr sz="1200" b="0"/>
            </a:lvl5pPr>
            <a:lvl6pPr>
              <a:defRPr/>
            </a:lvl6pPr>
          </a:lstStyle>
          <a:p>
            <a:pPr lvl="0"/>
            <a:r>
              <a:rPr lang="en-US"/>
              <a:t>Headline style. Return and tab for body copy and bullet styles. </a:t>
            </a:r>
            <a:r>
              <a:rPr lang="en-US" err="1"/>
              <a:t>Shift+Tab</a:t>
            </a:r>
            <a:r>
              <a:rPr lang="en-US"/>
              <a:t> to go back style levels.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1A5DE273-2AEC-4816-9BDA-FB9DAB80097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571E319-D37C-47B6-A76D-D7628825C5F4}"/>
              </a:ext>
            </a:extLst>
          </p:cNvPr>
          <p:cNvSpPr>
            <a:spLocks noGrp="1"/>
          </p:cNvSpPr>
          <p:nvPr>
            <p:ph type="sldNum" sz="quarter" idx="12"/>
          </p:nvPr>
        </p:nvSpPr>
        <p:spPr/>
        <p:txBody>
          <a:bodyPr/>
          <a:lstStyle/>
          <a:p>
            <a:fld id="{718787B9-B4F1-45D2-9C05-EBCAE653A4AD}" type="slidenum">
              <a:rPr lang="en-US" smtClean="0"/>
              <a:t>‹#›</a:t>
            </a:fld>
            <a:endParaRPr lang="en-US"/>
          </a:p>
        </p:txBody>
      </p:sp>
      <p:sp>
        <p:nvSpPr>
          <p:cNvPr id="17" name="Picture Placeholder 16">
            <a:extLst>
              <a:ext uri="{FF2B5EF4-FFF2-40B4-BE49-F238E27FC236}">
                <a16:creationId xmlns:a16="http://schemas.microsoft.com/office/drawing/2014/main" id="{C2BFA70C-9088-A670-4456-0BE65E1AC004}"/>
              </a:ext>
            </a:extLst>
          </p:cNvPr>
          <p:cNvSpPr>
            <a:spLocks noGrp="1"/>
          </p:cNvSpPr>
          <p:nvPr>
            <p:ph type="pic" sz="quarter" idx="29"/>
          </p:nvPr>
        </p:nvSpPr>
        <p:spPr>
          <a:xfrm>
            <a:off x="488950" y="1542362"/>
            <a:ext cx="3311869" cy="2526278"/>
          </a:xfrm>
        </p:spPr>
        <p:txBody>
          <a:bodyPr/>
          <a:lstStyle/>
          <a:p>
            <a:r>
              <a:rPr lang="en-US"/>
              <a:t>Click icon to add picture</a:t>
            </a:r>
          </a:p>
        </p:txBody>
      </p:sp>
      <p:sp>
        <p:nvSpPr>
          <p:cNvPr id="18" name="Picture Placeholder 16">
            <a:extLst>
              <a:ext uri="{FF2B5EF4-FFF2-40B4-BE49-F238E27FC236}">
                <a16:creationId xmlns:a16="http://schemas.microsoft.com/office/drawing/2014/main" id="{BD79B62D-8BD2-44F1-483D-784FCEF6E134}"/>
              </a:ext>
            </a:extLst>
          </p:cNvPr>
          <p:cNvSpPr>
            <a:spLocks noGrp="1"/>
          </p:cNvSpPr>
          <p:nvPr>
            <p:ph type="pic" sz="quarter" idx="30"/>
          </p:nvPr>
        </p:nvSpPr>
        <p:spPr>
          <a:xfrm>
            <a:off x="4175110" y="1542362"/>
            <a:ext cx="3311869" cy="2526278"/>
          </a:xfrm>
        </p:spPr>
        <p:txBody>
          <a:bodyPr/>
          <a:lstStyle/>
          <a:p>
            <a:r>
              <a:rPr lang="en-US"/>
              <a:t>Click icon to add picture</a:t>
            </a:r>
          </a:p>
        </p:txBody>
      </p:sp>
      <p:sp>
        <p:nvSpPr>
          <p:cNvPr id="19" name="Picture Placeholder 16">
            <a:extLst>
              <a:ext uri="{FF2B5EF4-FFF2-40B4-BE49-F238E27FC236}">
                <a16:creationId xmlns:a16="http://schemas.microsoft.com/office/drawing/2014/main" id="{EA6676DD-945A-1832-4404-57886E251725}"/>
              </a:ext>
            </a:extLst>
          </p:cNvPr>
          <p:cNvSpPr>
            <a:spLocks noGrp="1"/>
          </p:cNvSpPr>
          <p:nvPr>
            <p:ph type="pic" sz="quarter" idx="31"/>
          </p:nvPr>
        </p:nvSpPr>
        <p:spPr>
          <a:xfrm>
            <a:off x="7873924" y="1542362"/>
            <a:ext cx="3311869" cy="2526278"/>
          </a:xfrm>
        </p:spPr>
        <p:txBody>
          <a:bodyPr/>
          <a:lstStyle/>
          <a:p>
            <a:r>
              <a:rPr lang="en-US"/>
              <a:t>Click icon to add picture</a:t>
            </a:r>
          </a:p>
        </p:txBody>
      </p:sp>
    </p:spTree>
    <p:extLst>
      <p:ext uri="{BB962C8B-B14F-4D97-AF65-F5344CB8AC3E}">
        <p14:creationId xmlns:p14="http://schemas.microsoft.com/office/powerpoint/2010/main" val="3453223675"/>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8E48AF4-7DE8-D091-BEF9-0E322DAE3F39}"/>
              </a:ext>
              <a:ext uri="{C183D7F6-B498-43B3-948B-1728B52AA6E4}">
                <adec:decorative xmlns:adec="http://schemas.microsoft.com/office/drawing/2017/decorative" val="1"/>
              </a:ext>
            </a:extLst>
          </p:cNvPr>
          <p:cNvSpPr/>
          <p:nvPr userDrawn="1"/>
        </p:nvSpPr>
        <p:spPr>
          <a:xfrm>
            <a:off x="4292906" y="264405"/>
            <a:ext cx="7619329" cy="6037243"/>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1C660D-5AA7-8A67-643F-003302DB3E8C}"/>
              </a:ext>
            </a:extLst>
          </p:cNvPr>
          <p:cNvSpPr>
            <a:spLocks noGrp="1"/>
          </p:cNvSpPr>
          <p:nvPr>
            <p:ph type="title"/>
          </p:nvPr>
        </p:nvSpPr>
        <p:spPr>
          <a:xfrm>
            <a:off x="484743" y="2083187"/>
            <a:ext cx="3371162" cy="889667"/>
          </a:xfrm>
        </p:spPr>
        <p:txBody>
          <a:bodyPr anchor="b"/>
          <a:lstStyle>
            <a:lvl1pPr>
              <a:defRPr sz="3600"/>
            </a:lvl1pPr>
          </a:lstStyle>
          <a:p>
            <a:r>
              <a:rPr lang="en-US"/>
              <a:t>Click to edit Master title style</a:t>
            </a:r>
          </a:p>
        </p:txBody>
      </p:sp>
      <p:sp>
        <p:nvSpPr>
          <p:cNvPr id="8" name="Text Placeholder 7">
            <a:extLst>
              <a:ext uri="{FF2B5EF4-FFF2-40B4-BE49-F238E27FC236}">
                <a16:creationId xmlns:a16="http://schemas.microsoft.com/office/drawing/2014/main" id="{8AD0A433-8475-992D-C004-6E2700F0C209}"/>
              </a:ext>
            </a:extLst>
          </p:cNvPr>
          <p:cNvSpPr>
            <a:spLocks noGrp="1"/>
          </p:cNvSpPr>
          <p:nvPr>
            <p:ph type="body" sz="quarter" idx="13" hasCustomPrompt="1"/>
          </p:nvPr>
        </p:nvSpPr>
        <p:spPr>
          <a:xfrm>
            <a:off x="484743" y="3169186"/>
            <a:ext cx="3371162" cy="2023431"/>
          </a:xfrm>
        </p:spPr>
        <p:txBody>
          <a:bodyPr/>
          <a:lstStyle>
            <a:lvl5pPr>
              <a:defRPr/>
            </a:lvl5pPr>
          </a:lstStyle>
          <a:p>
            <a:pPr lvl="0"/>
            <a:r>
              <a:rPr lang="en-US"/>
              <a:t>Be sure to use the TAB feature to toggle to bullets, do not use the bullet button in your Home ribbon!</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a:extLst>
              <a:ext uri="{FF2B5EF4-FFF2-40B4-BE49-F238E27FC236}">
                <a16:creationId xmlns:a16="http://schemas.microsoft.com/office/drawing/2014/main" id="{548AB57E-7CE3-7EF7-3C9F-5F2E7D3E47F5}"/>
              </a:ext>
            </a:extLst>
          </p:cNvPr>
          <p:cNvSpPr>
            <a:spLocks noGrp="1"/>
          </p:cNvSpPr>
          <p:nvPr>
            <p:ph idx="1" hasCustomPrompt="1"/>
          </p:nvPr>
        </p:nvSpPr>
        <p:spPr>
          <a:xfrm>
            <a:off x="4821716" y="987425"/>
            <a:ext cx="6533672" cy="4873625"/>
          </a:xfrm>
        </p:spPr>
        <p:txBody>
          <a:bodyPr anchor="ctr"/>
          <a:lstStyle>
            <a:lvl1pPr>
              <a:defRPr sz="2000"/>
            </a:lvl1pPr>
            <a:lvl2pPr>
              <a:defRPr sz="1800"/>
            </a:lvl2pPr>
            <a:lvl3pPr>
              <a:defRPr sz="1600"/>
            </a:lvl3pPr>
            <a:lvl4pPr>
              <a:defRPr sz="1400"/>
            </a:lvl4pPr>
            <a:lvl5pPr>
              <a:defRPr sz="2000"/>
            </a:lvl5pPr>
            <a:lvl6pPr>
              <a:defRPr sz="1400"/>
            </a:lvl6pPr>
            <a:lvl7pPr>
              <a:defRPr sz="2000"/>
            </a:lvl7pPr>
            <a:lvl8pPr>
              <a:defRPr sz="2000"/>
            </a:lvl8pPr>
            <a:lvl9pPr>
              <a:defRPr sz="2000"/>
            </a:lvl9pPr>
          </a:lstStyle>
          <a:p>
            <a:pPr lvl="0"/>
            <a:r>
              <a:rPr lang="en-US"/>
              <a:t>Be sure to use the TAB feature to toggle to bullets, do not use the bullet button in your Home ribbon!</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F81CB0AA-AD00-6824-9A3C-DD09076F5E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A98440-3DB3-2C1D-3536-AEF8F7C33A99}"/>
              </a:ext>
            </a:extLst>
          </p:cNvPr>
          <p:cNvSpPr>
            <a:spLocks noGrp="1"/>
          </p:cNvSpPr>
          <p:nvPr>
            <p:ph type="sldNum" sz="quarter" idx="12"/>
          </p:nvPr>
        </p:nvSpPr>
        <p:spPr/>
        <p:txBody>
          <a:bodyPr/>
          <a:lstStyle/>
          <a:p>
            <a:fld id="{E097BF52-0257-49D6-BB20-385A163947A0}" type="slidenum">
              <a:rPr lang="en-US" smtClean="0"/>
              <a:t>‹#›</a:t>
            </a:fld>
            <a:endParaRPr lang="en-US"/>
          </a:p>
        </p:txBody>
      </p:sp>
    </p:spTree>
    <p:extLst>
      <p:ext uri="{BB962C8B-B14F-4D97-AF65-F5344CB8AC3E}">
        <p14:creationId xmlns:p14="http://schemas.microsoft.com/office/powerpoint/2010/main" val="20710591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ntent with Caption 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C660D-5AA7-8A67-643F-003302DB3E8C}"/>
              </a:ext>
            </a:extLst>
          </p:cNvPr>
          <p:cNvSpPr>
            <a:spLocks noGrp="1"/>
          </p:cNvSpPr>
          <p:nvPr>
            <p:ph type="title"/>
          </p:nvPr>
        </p:nvSpPr>
        <p:spPr>
          <a:xfrm>
            <a:off x="484743" y="2083187"/>
            <a:ext cx="3371162" cy="889667"/>
          </a:xfrm>
        </p:spPr>
        <p:txBody>
          <a:bodyPr anchor="b"/>
          <a:lstStyle>
            <a:lvl1pPr>
              <a:defRPr sz="3600"/>
            </a:lvl1pPr>
          </a:lstStyle>
          <a:p>
            <a:r>
              <a:rPr lang="en-US"/>
              <a:t>Click to edit Master title style</a:t>
            </a:r>
          </a:p>
        </p:txBody>
      </p:sp>
      <p:sp>
        <p:nvSpPr>
          <p:cNvPr id="8" name="Text Placeholder 7">
            <a:extLst>
              <a:ext uri="{FF2B5EF4-FFF2-40B4-BE49-F238E27FC236}">
                <a16:creationId xmlns:a16="http://schemas.microsoft.com/office/drawing/2014/main" id="{8AD0A433-8475-992D-C004-6E2700F0C209}"/>
              </a:ext>
            </a:extLst>
          </p:cNvPr>
          <p:cNvSpPr>
            <a:spLocks noGrp="1"/>
          </p:cNvSpPr>
          <p:nvPr>
            <p:ph type="body" sz="quarter" idx="13" hasCustomPrompt="1"/>
          </p:nvPr>
        </p:nvSpPr>
        <p:spPr>
          <a:xfrm>
            <a:off x="484743" y="3169186"/>
            <a:ext cx="3371162" cy="2023431"/>
          </a:xfrm>
        </p:spPr>
        <p:txBody>
          <a:bodyPr/>
          <a:lstStyle/>
          <a:p>
            <a:pPr lvl="0"/>
            <a:r>
              <a:rPr lang="en-US"/>
              <a:t>Be sure to use the TAB feature to toggle to bullets, do not use the bullet button in your Home ribbon!</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a:extLst>
              <a:ext uri="{FF2B5EF4-FFF2-40B4-BE49-F238E27FC236}">
                <a16:creationId xmlns:a16="http://schemas.microsoft.com/office/drawing/2014/main" id="{548AB57E-7CE3-7EF7-3C9F-5F2E7D3E47F5}"/>
              </a:ext>
            </a:extLst>
          </p:cNvPr>
          <p:cNvSpPr>
            <a:spLocks noGrp="1"/>
          </p:cNvSpPr>
          <p:nvPr>
            <p:ph idx="1" hasCustomPrompt="1"/>
          </p:nvPr>
        </p:nvSpPr>
        <p:spPr>
          <a:xfrm>
            <a:off x="4821715" y="612245"/>
            <a:ext cx="6846681" cy="5248805"/>
          </a:xfrm>
        </p:spPr>
        <p:txBody>
          <a:bodyPr anchor="ctr"/>
          <a:lstStyle>
            <a:lvl1pPr>
              <a:defRPr sz="2000"/>
            </a:lvl1pPr>
            <a:lvl2pPr>
              <a:defRPr sz="1800"/>
            </a:lvl2pPr>
            <a:lvl3pPr>
              <a:defRPr sz="1600"/>
            </a:lvl3pPr>
            <a:lvl4pPr>
              <a:defRPr sz="1400"/>
            </a:lvl4pPr>
            <a:lvl5pPr>
              <a:defRPr sz="2000"/>
            </a:lvl5pPr>
            <a:lvl6pPr>
              <a:defRPr sz="1400"/>
            </a:lvl6pPr>
            <a:lvl7pPr>
              <a:defRPr sz="2000"/>
            </a:lvl7pPr>
            <a:lvl8pPr>
              <a:defRPr sz="2000"/>
            </a:lvl8pPr>
            <a:lvl9pPr>
              <a:defRPr sz="2000"/>
            </a:lvl9pPr>
          </a:lstStyle>
          <a:p>
            <a:pPr lvl="0"/>
            <a:r>
              <a:rPr lang="en-US"/>
              <a:t>Be sure to use the TAB feature to toggle to bullets, do not use the bullet button in your Home ribbon!</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F81CB0AA-AD00-6824-9A3C-DD09076F5E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A98440-3DB3-2C1D-3536-AEF8F7C33A99}"/>
              </a:ext>
            </a:extLst>
          </p:cNvPr>
          <p:cNvSpPr>
            <a:spLocks noGrp="1"/>
          </p:cNvSpPr>
          <p:nvPr>
            <p:ph type="sldNum" sz="quarter" idx="12"/>
          </p:nvPr>
        </p:nvSpPr>
        <p:spPr/>
        <p:txBody>
          <a:bodyPr/>
          <a:lstStyle/>
          <a:p>
            <a:fld id="{E097BF52-0257-49D6-BB20-385A163947A0}" type="slidenum">
              <a:rPr lang="en-US" smtClean="0"/>
              <a:t>‹#›</a:t>
            </a:fld>
            <a:endParaRPr lang="en-US"/>
          </a:p>
        </p:txBody>
      </p:sp>
    </p:spTree>
    <p:extLst>
      <p:ext uri="{BB962C8B-B14F-4D97-AF65-F5344CB8AC3E}">
        <p14:creationId xmlns:p14="http://schemas.microsoft.com/office/powerpoint/2010/main" val="25846203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Picture with Caption -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4B27F-B89D-E02A-E166-715B12A1E1D8}"/>
              </a:ext>
            </a:extLst>
          </p:cNvPr>
          <p:cNvSpPr>
            <a:spLocks noGrp="1"/>
          </p:cNvSpPr>
          <p:nvPr>
            <p:ph type="title"/>
          </p:nvPr>
        </p:nvSpPr>
        <p:spPr>
          <a:xfrm>
            <a:off x="484742" y="894868"/>
            <a:ext cx="5163239" cy="889667"/>
          </a:xfrm>
        </p:spPr>
        <p:txBody>
          <a:bodyPr anchor="b"/>
          <a:lstStyle>
            <a:lvl1pPr>
              <a:defRPr sz="3600"/>
            </a:lvl1pPr>
          </a:lstStyle>
          <a:p>
            <a:r>
              <a:rPr lang="en-US"/>
              <a:t>Click to edit Master title style</a:t>
            </a:r>
          </a:p>
        </p:txBody>
      </p:sp>
      <p:sp>
        <p:nvSpPr>
          <p:cNvPr id="8" name="Text Placeholder 7">
            <a:extLst>
              <a:ext uri="{FF2B5EF4-FFF2-40B4-BE49-F238E27FC236}">
                <a16:creationId xmlns:a16="http://schemas.microsoft.com/office/drawing/2014/main" id="{DD1E58EB-2EDA-F5B3-37E9-D757C4B3F54A}"/>
              </a:ext>
            </a:extLst>
          </p:cNvPr>
          <p:cNvSpPr>
            <a:spLocks noGrp="1"/>
          </p:cNvSpPr>
          <p:nvPr>
            <p:ph type="body" sz="quarter" idx="13" hasCustomPrompt="1"/>
          </p:nvPr>
        </p:nvSpPr>
        <p:spPr>
          <a:xfrm>
            <a:off x="484743" y="1919437"/>
            <a:ext cx="5163239" cy="3092068"/>
          </a:xfrm>
        </p:spPr>
        <p:txBody>
          <a:bodyPr/>
          <a:lstStyle>
            <a:lvl5pPr>
              <a:defRPr/>
            </a:lvl5pPr>
          </a:lstStyle>
          <a:p>
            <a:pPr lvl="0"/>
            <a:r>
              <a:rPr lang="en-US"/>
              <a:t>Be sure to use the TAB feature to toggle to bullets, do not use the bullet button in your Home ribbon!</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a:extLst>
              <a:ext uri="{FF2B5EF4-FFF2-40B4-BE49-F238E27FC236}">
                <a16:creationId xmlns:a16="http://schemas.microsoft.com/office/drawing/2014/main" id="{08E8D56F-A2A5-F2E4-50A1-D46D41C3DE96}"/>
              </a:ext>
            </a:extLst>
          </p:cNvPr>
          <p:cNvSpPr>
            <a:spLocks noGrp="1"/>
          </p:cNvSpPr>
          <p:nvPr>
            <p:ph type="pic" idx="1"/>
          </p:nvPr>
        </p:nvSpPr>
        <p:spPr>
          <a:xfrm>
            <a:off x="6096000" y="267787"/>
            <a:ext cx="5816236" cy="5593263"/>
          </a:xfrm>
          <a:prstGeom prst="rect">
            <a:avLst/>
          </a:prstGeom>
        </p:spPr>
        <p:txBody>
          <a:bodyPr wrap="square">
            <a:no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6" name="Footer Placeholder 5">
            <a:extLst>
              <a:ext uri="{FF2B5EF4-FFF2-40B4-BE49-F238E27FC236}">
                <a16:creationId xmlns:a16="http://schemas.microsoft.com/office/drawing/2014/main" id="{1BD1322F-B8D6-5580-3CCD-B218C4F205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24C8EB-C7C5-4BE1-5CEE-AF48F072A6BC}"/>
              </a:ext>
            </a:extLst>
          </p:cNvPr>
          <p:cNvSpPr>
            <a:spLocks noGrp="1"/>
          </p:cNvSpPr>
          <p:nvPr>
            <p:ph type="sldNum" sz="quarter" idx="12"/>
          </p:nvPr>
        </p:nvSpPr>
        <p:spPr/>
        <p:txBody>
          <a:bodyPr/>
          <a:lstStyle/>
          <a:p>
            <a:fld id="{E097BF52-0257-49D6-BB20-385A163947A0}" type="slidenum">
              <a:rPr lang="en-US" smtClean="0"/>
              <a:t>‹#›</a:t>
            </a:fld>
            <a:endParaRPr lang="en-US"/>
          </a:p>
        </p:txBody>
      </p:sp>
    </p:spTree>
    <p:extLst>
      <p:ext uri="{BB962C8B-B14F-4D97-AF65-F5344CB8AC3E}">
        <p14:creationId xmlns:p14="http://schemas.microsoft.com/office/powerpoint/2010/main" val="2168111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Picture with Caption -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4B27F-B89D-E02A-E166-715B12A1E1D8}"/>
              </a:ext>
            </a:extLst>
          </p:cNvPr>
          <p:cNvSpPr>
            <a:spLocks noGrp="1"/>
          </p:cNvSpPr>
          <p:nvPr>
            <p:ph type="title"/>
          </p:nvPr>
        </p:nvSpPr>
        <p:spPr>
          <a:xfrm>
            <a:off x="6505158" y="1467745"/>
            <a:ext cx="5163239" cy="889667"/>
          </a:xfrm>
        </p:spPr>
        <p:txBody>
          <a:bodyPr anchor="b"/>
          <a:lstStyle>
            <a:lvl1pPr>
              <a:defRPr sz="3600"/>
            </a:lvl1pPr>
          </a:lstStyle>
          <a:p>
            <a:r>
              <a:rPr lang="en-US"/>
              <a:t>Click to edit Master title style</a:t>
            </a:r>
          </a:p>
        </p:txBody>
      </p:sp>
      <p:sp>
        <p:nvSpPr>
          <p:cNvPr id="8" name="Text Placeholder 7">
            <a:extLst>
              <a:ext uri="{FF2B5EF4-FFF2-40B4-BE49-F238E27FC236}">
                <a16:creationId xmlns:a16="http://schemas.microsoft.com/office/drawing/2014/main" id="{DD1E58EB-2EDA-F5B3-37E9-D757C4B3F54A}"/>
              </a:ext>
            </a:extLst>
          </p:cNvPr>
          <p:cNvSpPr>
            <a:spLocks noGrp="1"/>
          </p:cNvSpPr>
          <p:nvPr>
            <p:ph type="body" sz="quarter" idx="13" hasCustomPrompt="1"/>
          </p:nvPr>
        </p:nvSpPr>
        <p:spPr>
          <a:xfrm>
            <a:off x="6505159" y="2492314"/>
            <a:ext cx="5163239" cy="3092068"/>
          </a:xfrm>
        </p:spPr>
        <p:txBody>
          <a:bodyPr/>
          <a:lstStyle>
            <a:lvl5pPr>
              <a:defRPr/>
            </a:lvl5pPr>
          </a:lstStyle>
          <a:p>
            <a:pPr lvl="0"/>
            <a:r>
              <a:rPr lang="en-US"/>
              <a:t>Be sure to use the TAB feature to toggle to bullets, do not use the bullet button in your Home ribbon!</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a:extLst>
              <a:ext uri="{FF2B5EF4-FFF2-40B4-BE49-F238E27FC236}">
                <a16:creationId xmlns:a16="http://schemas.microsoft.com/office/drawing/2014/main" id="{08E8D56F-A2A5-F2E4-50A1-D46D41C3DE96}"/>
              </a:ext>
            </a:extLst>
          </p:cNvPr>
          <p:cNvSpPr>
            <a:spLocks noGrp="1"/>
          </p:cNvSpPr>
          <p:nvPr>
            <p:ph type="pic" idx="1"/>
          </p:nvPr>
        </p:nvSpPr>
        <p:spPr>
          <a:xfrm>
            <a:off x="290650" y="267787"/>
            <a:ext cx="5816236" cy="5593263"/>
          </a:xfrm>
          <a:prstGeom prst="rect">
            <a:avLst/>
          </a:prstGeom>
        </p:spPr>
        <p:txBody>
          <a:bodyPr wrap="square">
            <a:no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6" name="Footer Placeholder 5">
            <a:extLst>
              <a:ext uri="{FF2B5EF4-FFF2-40B4-BE49-F238E27FC236}">
                <a16:creationId xmlns:a16="http://schemas.microsoft.com/office/drawing/2014/main" id="{1BD1322F-B8D6-5580-3CCD-B218C4F205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24C8EB-C7C5-4BE1-5CEE-AF48F072A6BC}"/>
              </a:ext>
            </a:extLst>
          </p:cNvPr>
          <p:cNvSpPr>
            <a:spLocks noGrp="1"/>
          </p:cNvSpPr>
          <p:nvPr>
            <p:ph type="sldNum" sz="quarter" idx="12"/>
          </p:nvPr>
        </p:nvSpPr>
        <p:spPr/>
        <p:txBody>
          <a:bodyPr/>
          <a:lstStyle/>
          <a:p>
            <a:fld id="{E097BF52-0257-49D6-BB20-385A163947A0}" type="slidenum">
              <a:rPr lang="en-US" smtClean="0"/>
              <a:t>‹#›</a:t>
            </a:fld>
            <a:endParaRPr lang="en-US"/>
          </a:p>
        </p:txBody>
      </p:sp>
    </p:spTree>
    <p:extLst>
      <p:ext uri="{BB962C8B-B14F-4D97-AF65-F5344CB8AC3E}">
        <p14:creationId xmlns:p14="http://schemas.microsoft.com/office/powerpoint/2010/main" val="13518121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 Content Boxes">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2DEDBBD1-8E69-6AD5-CB5E-5148D1DF1DBD}"/>
              </a:ext>
            </a:extLst>
          </p:cNvPr>
          <p:cNvSpPr>
            <a:spLocks noGrp="1"/>
          </p:cNvSpPr>
          <p:nvPr>
            <p:ph type="title"/>
          </p:nvPr>
        </p:nvSpPr>
        <p:spPr/>
        <p:txBody>
          <a:bodyPr/>
          <a:lstStyle/>
          <a:p>
            <a:r>
              <a:rPr lang="en-US"/>
              <a:t>Click to edit Master title style</a:t>
            </a:r>
          </a:p>
        </p:txBody>
      </p:sp>
      <p:sp>
        <p:nvSpPr>
          <p:cNvPr id="13" name="Text Placeholder 32">
            <a:extLst>
              <a:ext uri="{FF2B5EF4-FFF2-40B4-BE49-F238E27FC236}">
                <a16:creationId xmlns:a16="http://schemas.microsoft.com/office/drawing/2014/main" id="{74547040-B2B4-DA93-9304-E680E6B1674D}"/>
              </a:ext>
            </a:extLst>
          </p:cNvPr>
          <p:cNvSpPr>
            <a:spLocks noGrp="1"/>
          </p:cNvSpPr>
          <p:nvPr>
            <p:ph type="body" sz="quarter" idx="26" hasCustomPrompt="1"/>
          </p:nvPr>
        </p:nvSpPr>
        <p:spPr>
          <a:xfrm>
            <a:off x="760700" y="1624758"/>
            <a:ext cx="3291840" cy="1856095"/>
          </a:xfrm>
          <a:prstGeom prst="rect">
            <a:avLst/>
          </a:prstGeom>
          <a:solidFill>
            <a:schemeClr val="bg2"/>
          </a:solidFill>
          <a:ln w="9525" cap="rnd">
            <a:noFill/>
            <a:prstDash val="solid"/>
          </a:ln>
          <a:effectLst/>
        </p:spPr>
        <p:txBody>
          <a:bodyPr wrap="square" lIns="274320" tIns="182880" rIns="274320" bIns="182880" anchor="t">
            <a:noAutofit/>
          </a:bodyPr>
          <a:lstStyle>
            <a:lvl1pPr>
              <a:lnSpc>
                <a:spcPct val="90000"/>
              </a:lnSpc>
              <a:spcBef>
                <a:spcPts val="0"/>
              </a:spcBef>
              <a:spcAft>
                <a:spcPts val="0"/>
              </a:spcAft>
              <a:defRPr sz="1600" b="1" cap="none" spc="0" baseline="0">
                <a:solidFill>
                  <a:schemeClr val="tx1"/>
                </a:solidFill>
                <a:latin typeface="+mn-lt"/>
              </a:defRPr>
            </a:lvl1pPr>
            <a:lvl2pPr marL="0" indent="0">
              <a:lnSpc>
                <a:spcPct val="90000"/>
              </a:lnSpc>
              <a:spcBef>
                <a:spcPts val="500"/>
              </a:spcBef>
              <a:spcAft>
                <a:spcPts val="0"/>
              </a:spcAft>
              <a:buFont typeface="Source Sans Pro" panose="020B0503030403020204" pitchFamily="34" charset="0"/>
              <a:buChar char="​"/>
              <a:defRPr sz="1400">
                <a:solidFill>
                  <a:schemeClr val="tx1">
                    <a:lumMod val="75000"/>
                    <a:lumOff val="25000"/>
                  </a:schemeClr>
                </a:solidFill>
              </a:defRPr>
            </a:lvl2pPr>
            <a:lvl3pPr marL="111125" indent="-111125">
              <a:lnSpc>
                <a:spcPct val="90000"/>
              </a:lnSpc>
              <a:spcBef>
                <a:spcPts val="300"/>
              </a:spcBef>
              <a:spcAft>
                <a:spcPts val="0"/>
              </a:spcAft>
              <a:buFont typeface="Arial" panose="020B0604020202020204" pitchFamily="34" charset="0"/>
              <a:buChar char="•"/>
              <a:defRPr sz="1200">
                <a:solidFill>
                  <a:schemeClr val="tx1">
                    <a:lumMod val="75000"/>
                    <a:lumOff val="25000"/>
                  </a:schemeClr>
                </a:solidFill>
              </a:defRPr>
            </a:lvl3pPr>
            <a:lvl4pPr marL="231775" indent="-107950">
              <a:lnSpc>
                <a:spcPct val="90000"/>
              </a:lnSpc>
              <a:spcAft>
                <a:spcPts val="0"/>
              </a:spcAft>
              <a:buFont typeface="Source Sans Pro" panose="020B0503030403020204" pitchFamily="34" charset="0"/>
              <a:buChar char="‒"/>
              <a:defRPr sz="1200">
                <a:solidFill>
                  <a:schemeClr val="tx1">
                    <a:lumMod val="75000"/>
                    <a:lumOff val="25000"/>
                  </a:schemeClr>
                </a:solidFill>
              </a:defRPr>
            </a:lvl4pPr>
            <a:lvl5pPr marL="0" indent="0">
              <a:lnSpc>
                <a:spcPct val="90000"/>
              </a:lnSpc>
              <a:defRPr sz="1100">
                <a:solidFill>
                  <a:schemeClr val="tx1"/>
                </a:solidFill>
              </a:defRPr>
            </a:lvl5pPr>
          </a:lstStyle>
          <a:p>
            <a:pPr lvl="0"/>
            <a:r>
              <a:rPr lang="en-US"/>
              <a:t>Headline style. Return and tab for body copy and bullet styles. </a:t>
            </a:r>
            <a:r>
              <a:rPr lang="en-US" err="1"/>
              <a:t>Shift+Tab</a:t>
            </a:r>
            <a:r>
              <a:rPr lang="en-US"/>
              <a:t> to go back style levels.</a:t>
            </a:r>
          </a:p>
          <a:p>
            <a:pPr lvl="1"/>
            <a:r>
              <a:rPr lang="en-US"/>
              <a:t>Second level</a:t>
            </a:r>
          </a:p>
          <a:p>
            <a:pPr lvl="2"/>
            <a:r>
              <a:rPr lang="en-US"/>
              <a:t>Third level</a:t>
            </a:r>
          </a:p>
          <a:p>
            <a:pPr lvl="3"/>
            <a:r>
              <a:rPr lang="en-US"/>
              <a:t>Fourth level</a:t>
            </a:r>
          </a:p>
          <a:p>
            <a:pPr lvl="4"/>
            <a:r>
              <a:rPr lang="en-US"/>
              <a:t>Fifth level</a:t>
            </a:r>
          </a:p>
        </p:txBody>
      </p:sp>
      <p:sp>
        <p:nvSpPr>
          <p:cNvPr id="3" name="Text Placeholder 33">
            <a:extLst>
              <a:ext uri="{FF2B5EF4-FFF2-40B4-BE49-F238E27FC236}">
                <a16:creationId xmlns:a16="http://schemas.microsoft.com/office/drawing/2014/main" id="{5E23403F-AE69-BA26-0F4E-1EF7E73E0474}"/>
              </a:ext>
            </a:extLst>
          </p:cNvPr>
          <p:cNvSpPr>
            <a:spLocks noGrp="1"/>
          </p:cNvSpPr>
          <p:nvPr>
            <p:ph type="body" sz="quarter" idx="40" hasCustomPrompt="1"/>
          </p:nvPr>
        </p:nvSpPr>
        <p:spPr>
          <a:xfrm>
            <a:off x="4458056" y="1624013"/>
            <a:ext cx="3291840" cy="1856095"/>
          </a:xfrm>
          <a:prstGeom prst="rect">
            <a:avLst/>
          </a:prstGeom>
          <a:solidFill>
            <a:schemeClr val="bg2"/>
          </a:solidFill>
          <a:ln w="9525" cap="rnd">
            <a:noFill/>
            <a:prstDash val="solid"/>
          </a:ln>
          <a:effectLst/>
        </p:spPr>
        <p:txBody>
          <a:bodyPr wrap="square" lIns="274320" tIns="182880" rIns="274320" bIns="182880" anchor="t">
            <a:noAutofit/>
          </a:bodyPr>
          <a:lstStyle>
            <a:lvl1pPr>
              <a:lnSpc>
                <a:spcPct val="90000"/>
              </a:lnSpc>
              <a:spcBef>
                <a:spcPts val="0"/>
              </a:spcBef>
              <a:spcAft>
                <a:spcPts val="0"/>
              </a:spcAft>
              <a:defRPr sz="1600" b="1" cap="none" spc="0" baseline="0">
                <a:solidFill>
                  <a:schemeClr val="tx1"/>
                </a:solidFill>
                <a:latin typeface="+mn-lt"/>
              </a:defRPr>
            </a:lvl1pPr>
            <a:lvl2pPr marL="0" indent="0">
              <a:lnSpc>
                <a:spcPct val="90000"/>
              </a:lnSpc>
              <a:spcBef>
                <a:spcPts val="500"/>
              </a:spcBef>
              <a:spcAft>
                <a:spcPts val="0"/>
              </a:spcAft>
              <a:buFont typeface="Source Sans Pro" panose="020B0503030403020204" pitchFamily="34" charset="0"/>
              <a:buChar char="​"/>
              <a:defRPr sz="1400">
                <a:solidFill>
                  <a:schemeClr val="tx1">
                    <a:lumMod val="75000"/>
                    <a:lumOff val="25000"/>
                  </a:schemeClr>
                </a:solidFill>
              </a:defRPr>
            </a:lvl2pPr>
            <a:lvl3pPr marL="111125" indent="-111125">
              <a:lnSpc>
                <a:spcPct val="90000"/>
              </a:lnSpc>
              <a:spcBef>
                <a:spcPts val="300"/>
              </a:spcBef>
              <a:spcAft>
                <a:spcPts val="0"/>
              </a:spcAft>
              <a:buFont typeface="Arial" panose="020B0604020202020204" pitchFamily="34" charset="0"/>
              <a:buChar char="•"/>
              <a:defRPr sz="1200">
                <a:solidFill>
                  <a:schemeClr val="tx1">
                    <a:lumMod val="75000"/>
                    <a:lumOff val="25000"/>
                  </a:schemeClr>
                </a:solidFill>
              </a:defRPr>
            </a:lvl3pPr>
            <a:lvl4pPr marL="231775" indent="-107950">
              <a:lnSpc>
                <a:spcPct val="90000"/>
              </a:lnSpc>
              <a:spcAft>
                <a:spcPts val="0"/>
              </a:spcAft>
              <a:buFont typeface="Source Sans Pro" panose="020B0503030403020204" pitchFamily="34" charset="0"/>
              <a:buChar char="‒"/>
              <a:defRPr sz="1100">
                <a:solidFill>
                  <a:schemeClr val="tx1">
                    <a:lumMod val="75000"/>
                    <a:lumOff val="25000"/>
                  </a:schemeClr>
                </a:solidFill>
              </a:defRPr>
            </a:lvl4pPr>
            <a:lvl5pPr marL="0" indent="0">
              <a:lnSpc>
                <a:spcPct val="90000"/>
              </a:lnSpc>
              <a:defRPr sz="1100">
                <a:solidFill>
                  <a:schemeClr val="tx1"/>
                </a:solidFill>
              </a:defRPr>
            </a:lvl5pPr>
          </a:lstStyle>
          <a:p>
            <a:pPr lvl="0"/>
            <a:r>
              <a:rPr lang="en-US"/>
              <a:t>Headline style. Return and tab for body copy and bullet styles. </a:t>
            </a:r>
            <a:r>
              <a:rPr lang="en-US" err="1"/>
              <a:t>Shift+Tab</a:t>
            </a:r>
            <a:r>
              <a:rPr lang="en-US"/>
              <a:t> to go back style levels.</a:t>
            </a:r>
          </a:p>
          <a:p>
            <a:pPr lvl="1"/>
            <a:r>
              <a:rPr lang="en-US"/>
              <a:t>Second level</a:t>
            </a:r>
          </a:p>
          <a:p>
            <a:pPr lvl="2"/>
            <a:r>
              <a:rPr lang="en-US"/>
              <a:t>Third level</a:t>
            </a:r>
          </a:p>
          <a:p>
            <a:pPr lvl="3"/>
            <a:r>
              <a:rPr lang="en-US"/>
              <a:t>Fourth level</a:t>
            </a:r>
          </a:p>
          <a:p>
            <a:pPr lvl="4"/>
            <a:r>
              <a:rPr lang="en-US"/>
              <a:t>Fifth level</a:t>
            </a:r>
          </a:p>
        </p:txBody>
      </p:sp>
      <p:sp>
        <p:nvSpPr>
          <p:cNvPr id="8" name="Text Placeholder 34">
            <a:extLst>
              <a:ext uri="{FF2B5EF4-FFF2-40B4-BE49-F238E27FC236}">
                <a16:creationId xmlns:a16="http://schemas.microsoft.com/office/drawing/2014/main" id="{0AB2B567-1FAF-390E-D8F6-892651EC1411}"/>
              </a:ext>
            </a:extLst>
          </p:cNvPr>
          <p:cNvSpPr>
            <a:spLocks noGrp="1"/>
          </p:cNvSpPr>
          <p:nvPr>
            <p:ph type="body" sz="quarter" idx="51" hasCustomPrompt="1"/>
          </p:nvPr>
        </p:nvSpPr>
        <p:spPr>
          <a:xfrm>
            <a:off x="8154659" y="1624013"/>
            <a:ext cx="3291840" cy="1856095"/>
          </a:xfrm>
          <a:prstGeom prst="rect">
            <a:avLst/>
          </a:prstGeom>
          <a:solidFill>
            <a:schemeClr val="bg2"/>
          </a:solidFill>
          <a:ln w="9525" cap="rnd">
            <a:noFill/>
            <a:prstDash val="solid"/>
          </a:ln>
          <a:effectLst/>
        </p:spPr>
        <p:txBody>
          <a:bodyPr wrap="square" lIns="274320" tIns="182880" rIns="274320" bIns="182880" anchor="t">
            <a:noAutofit/>
          </a:bodyPr>
          <a:lstStyle>
            <a:lvl1pPr>
              <a:lnSpc>
                <a:spcPct val="90000"/>
              </a:lnSpc>
              <a:spcBef>
                <a:spcPts val="0"/>
              </a:spcBef>
              <a:spcAft>
                <a:spcPts val="0"/>
              </a:spcAft>
              <a:defRPr sz="1600" b="1" cap="none" spc="0" baseline="0">
                <a:solidFill>
                  <a:schemeClr val="tx1"/>
                </a:solidFill>
                <a:latin typeface="+mn-lt"/>
              </a:defRPr>
            </a:lvl1pPr>
            <a:lvl2pPr marL="0" indent="0">
              <a:lnSpc>
                <a:spcPct val="90000"/>
              </a:lnSpc>
              <a:spcBef>
                <a:spcPts val="500"/>
              </a:spcBef>
              <a:spcAft>
                <a:spcPts val="0"/>
              </a:spcAft>
              <a:buFont typeface="Source Sans Pro" panose="020B0503030403020204" pitchFamily="34" charset="0"/>
              <a:buChar char="​"/>
              <a:defRPr sz="1400">
                <a:solidFill>
                  <a:schemeClr val="tx1">
                    <a:lumMod val="75000"/>
                    <a:lumOff val="25000"/>
                  </a:schemeClr>
                </a:solidFill>
              </a:defRPr>
            </a:lvl2pPr>
            <a:lvl3pPr marL="111125" indent="-111125">
              <a:lnSpc>
                <a:spcPct val="90000"/>
              </a:lnSpc>
              <a:spcBef>
                <a:spcPts val="300"/>
              </a:spcBef>
              <a:spcAft>
                <a:spcPts val="0"/>
              </a:spcAft>
              <a:buFont typeface="Arial" panose="020B0604020202020204" pitchFamily="34" charset="0"/>
              <a:buChar char="•"/>
              <a:defRPr sz="1200">
                <a:solidFill>
                  <a:schemeClr val="tx1">
                    <a:lumMod val="75000"/>
                    <a:lumOff val="25000"/>
                  </a:schemeClr>
                </a:solidFill>
              </a:defRPr>
            </a:lvl3pPr>
            <a:lvl4pPr marL="231775" indent="-107950">
              <a:lnSpc>
                <a:spcPct val="90000"/>
              </a:lnSpc>
              <a:spcAft>
                <a:spcPts val="0"/>
              </a:spcAft>
              <a:buFont typeface="Source Sans Pro" panose="020B0503030403020204" pitchFamily="34" charset="0"/>
              <a:buChar char="‒"/>
              <a:defRPr sz="1100">
                <a:solidFill>
                  <a:schemeClr val="tx1">
                    <a:lumMod val="75000"/>
                    <a:lumOff val="25000"/>
                  </a:schemeClr>
                </a:solidFill>
              </a:defRPr>
            </a:lvl4pPr>
            <a:lvl5pPr marL="0" indent="0">
              <a:lnSpc>
                <a:spcPct val="90000"/>
              </a:lnSpc>
              <a:defRPr sz="1100">
                <a:solidFill>
                  <a:schemeClr val="tx1"/>
                </a:solidFill>
              </a:defRPr>
            </a:lvl5pPr>
          </a:lstStyle>
          <a:p>
            <a:pPr lvl="0"/>
            <a:r>
              <a:rPr lang="en-US"/>
              <a:t>Headline style. Return and tab for body copy and bullet styles. </a:t>
            </a:r>
            <a:r>
              <a:rPr lang="en-US" err="1"/>
              <a:t>Shift+Tab</a:t>
            </a:r>
            <a:r>
              <a:rPr lang="en-US"/>
              <a:t> to go back style levels.</a:t>
            </a:r>
          </a:p>
          <a:p>
            <a:pPr lvl="1"/>
            <a:r>
              <a:rPr lang="en-US"/>
              <a:t>Second level</a:t>
            </a:r>
          </a:p>
          <a:p>
            <a:pPr lvl="2"/>
            <a:r>
              <a:rPr lang="en-US"/>
              <a:t>Third level</a:t>
            </a:r>
          </a:p>
          <a:p>
            <a:pPr lvl="3"/>
            <a:r>
              <a:rPr lang="en-US"/>
              <a:t>Fourth level</a:t>
            </a:r>
          </a:p>
          <a:p>
            <a:pPr lvl="4"/>
            <a:r>
              <a:rPr lang="en-US"/>
              <a:t>Fifth level</a:t>
            </a:r>
          </a:p>
        </p:txBody>
      </p:sp>
      <p:sp>
        <p:nvSpPr>
          <p:cNvPr id="9" name="Text Placeholder 35">
            <a:extLst>
              <a:ext uri="{FF2B5EF4-FFF2-40B4-BE49-F238E27FC236}">
                <a16:creationId xmlns:a16="http://schemas.microsoft.com/office/drawing/2014/main" id="{7487FE5C-77BC-B664-18E0-A97197928FE6}"/>
              </a:ext>
            </a:extLst>
          </p:cNvPr>
          <p:cNvSpPr>
            <a:spLocks noGrp="1"/>
          </p:cNvSpPr>
          <p:nvPr>
            <p:ph type="body" sz="quarter" idx="52" hasCustomPrompt="1"/>
          </p:nvPr>
        </p:nvSpPr>
        <p:spPr>
          <a:xfrm>
            <a:off x="2564810" y="3848668"/>
            <a:ext cx="3291840" cy="1856095"/>
          </a:xfrm>
          <a:prstGeom prst="rect">
            <a:avLst/>
          </a:prstGeom>
          <a:solidFill>
            <a:schemeClr val="bg2"/>
          </a:solidFill>
          <a:ln w="9525" cap="rnd">
            <a:noFill/>
            <a:prstDash val="solid"/>
          </a:ln>
          <a:effectLst/>
        </p:spPr>
        <p:txBody>
          <a:bodyPr wrap="square" lIns="274320" tIns="182880" rIns="274320" bIns="182880" anchor="t">
            <a:noAutofit/>
          </a:bodyPr>
          <a:lstStyle>
            <a:lvl1pPr>
              <a:lnSpc>
                <a:spcPct val="90000"/>
              </a:lnSpc>
              <a:spcBef>
                <a:spcPts val="0"/>
              </a:spcBef>
              <a:spcAft>
                <a:spcPts val="0"/>
              </a:spcAft>
              <a:defRPr sz="1600" b="1" cap="none" spc="0" baseline="0">
                <a:solidFill>
                  <a:schemeClr val="tx1"/>
                </a:solidFill>
                <a:latin typeface="+mn-lt"/>
              </a:defRPr>
            </a:lvl1pPr>
            <a:lvl2pPr marL="0" indent="0">
              <a:lnSpc>
                <a:spcPct val="90000"/>
              </a:lnSpc>
              <a:spcBef>
                <a:spcPts val="500"/>
              </a:spcBef>
              <a:spcAft>
                <a:spcPts val="0"/>
              </a:spcAft>
              <a:buFont typeface="Source Sans Pro" panose="020B0503030403020204" pitchFamily="34" charset="0"/>
              <a:buChar char="​"/>
              <a:defRPr sz="1400">
                <a:solidFill>
                  <a:schemeClr val="tx1">
                    <a:lumMod val="75000"/>
                    <a:lumOff val="25000"/>
                  </a:schemeClr>
                </a:solidFill>
              </a:defRPr>
            </a:lvl2pPr>
            <a:lvl3pPr marL="111125" indent="-111125">
              <a:lnSpc>
                <a:spcPct val="90000"/>
              </a:lnSpc>
              <a:spcBef>
                <a:spcPts val="300"/>
              </a:spcBef>
              <a:spcAft>
                <a:spcPts val="0"/>
              </a:spcAft>
              <a:buFont typeface="Arial" panose="020B0604020202020204" pitchFamily="34" charset="0"/>
              <a:buChar char="•"/>
              <a:defRPr sz="1200">
                <a:solidFill>
                  <a:schemeClr val="tx1">
                    <a:lumMod val="75000"/>
                    <a:lumOff val="25000"/>
                  </a:schemeClr>
                </a:solidFill>
              </a:defRPr>
            </a:lvl3pPr>
            <a:lvl4pPr marL="231775" indent="-107950">
              <a:lnSpc>
                <a:spcPct val="90000"/>
              </a:lnSpc>
              <a:spcAft>
                <a:spcPts val="0"/>
              </a:spcAft>
              <a:buFont typeface="Source Sans Pro" panose="020B0503030403020204" pitchFamily="34" charset="0"/>
              <a:buChar char="‒"/>
              <a:defRPr sz="1100">
                <a:solidFill>
                  <a:schemeClr val="tx1">
                    <a:lumMod val="75000"/>
                    <a:lumOff val="25000"/>
                  </a:schemeClr>
                </a:solidFill>
              </a:defRPr>
            </a:lvl4pPr>
            <a:lvl5pPr marL="0" indent="0">
              <a:lnSpc>
                <a:spcPct val="90000"/>
              </a:lnSpc>
              <a:defRPr sz="1100">
                <a:solidFill>
                  <a:schemeClr val="tx1"/>
                </a:solidFill>
              </a:defRPr>
            </a:lvl5pPr>
          </a:lstStyle>
          <a:p>
            <a:pPr lvl="0"/>
            <a:r>
              <a:rPr lang="en-US"/>
              <a:t>Headline style. Return and tab for body copy and bullet styles. </a:t>
            </a:r>
            <a:r>
              <a:rPr lang="en-US" err="1"/>
              <a:t>Shift+Tab</a:t>
            </a:r>
            <a:r>
              <a:rPr lang="en-US"/>
              <a:t> to go back style levels.</a:t>
            </a:r>
          </a:p>
          <a:p>
            <a:pPr lvl="1"/>
            <a:r>
              <a:rPr lang="en-US"/>
              <a:t>Second level</a:t>
            </a:r>
          </a:p>
          <a:p>
            <a:pPr lvl="2"/>
            <a:r>
              <a:rPr lang="en-US"/>
              <a:t>Third level</a:t>
            </a:r>
          </a:p>
          <a:p>
            <a:pPr lvl="3"/>
            <a:r>
              <a:rPr lang="en-US"/>
              <a:t>Fourth level</a:t>
            </a:r>
          </a:p>
          <a:p>
            <a:pPr lvl="4"/>
            <a:r>
              <a:rPr lang="en-US"/>
              <a:t>Fifth level</a:t>
            </a:r>
          </a:p>
        </p:txBody>
      </p:sp>
      <p:sp>
        <p:nvSpPr>
          <p:cNvPr id="10" name="Text Placeholder 36">
            <a:extLst>
              <a:ext uri="{FF2B5EF4-FFF2-40B4-BE49-F238E27FC236}">
                <a16:creationId xmlns:a16="http://schemas.microsoft.com/office/drawing/2014/main" id="{1BBDFFF9-FA25-AC60-4FD6-64DE7CE0FE7F}"/>
              </a:ext>
            </a:extLst>
          </p:cNvPr>
          <p:cNvSpPr>
            <a:spLocks noGrp="1"/>
          </p:cNvSpPr>
          <p:nvPr>
            <p:ph type="body" sz="quarter" idx="53" hasCustomPrompt="1"/>
          </p:nvPr>
        </p:nvSpPr>
        <p:spPr>
          <a:xfrm>
            <a:off x="6297885" y="3848668"/>
            <a:ext cx="3291840" cy="1856095"/>
          </a:xfrm>
          <a:prstGeom prst="rect">
            <a:avLst/>
          </a:prstGeom>
          <a:solidFill>
            <a:schemeClr val="bg2"/>
          </a:solidFill>
          <a:ln w="9525" cap="rnd">
            <a:noFill/>
            <a:prstDash val="solid"/>
          </a:ln>
          <a:effectLst/>
        </p:spPr>
        <p:txBody>
          <a:bodyPr wrap="square" lIns="274320" tIns="182880" rIns="274320" bIns="182880" anchor="t">
            <a:noAutofit/>
          </a:bodyPr>
          <a:lstStyle>
            <a:lvl1pPr>
              <a:lnSpc>
                <a:spcPct val="90000"/>
              </a:lnSpc>
              <a:spcBef>
                <a:spcPts val="0"/>
              </a:spcBef>
              <a:spcAft>
                <a:spcPts val="0"/>
              </a:spcAft>
              <a:defRPr sz="1600" b="1" cap="none" spc="0" baseline="0">
                <a:solidFill>
                  <a:schemeClr val="tx1"/>
                </a:solidFill>
                <a:latin typeface="+mn-lt"/>
              </a:defRPr>
            </a:lvl1pPr>
            <a:lvl2pPr marL="0" indent="0">
              <a:lnSpc>
                <a:spcPct val="90000"/>
              </a:lnSpc>
              <a:spcBef>
                <a:spcPts val="500"/>
              </a:spcBef>
              <a:spcAft>
                <a:spcPts val="0"/>
              </a:spcAft>
              <a:buFont typeface="Source Sans Pro" panose="020B0503030403020204" pitchFamily="34" charset="0"/>
              <a:buChar char="​"/>
              <a:defRPr sz="1400">
                <a:solidFill>
                  <a:schemeClr val="tx1">
                    <a:lumMod val="75000"/>
                    <a:lumOff val="25000"/>
                  </a:schemeClr>
                </a:solidFill>
              </a:defRPr>
            </a:lvl2pPr>
            <a:lvl3pPr marL="111125" indent="-111125">
              <a:lnSpc>
                <a:spcPct val="90000"/>
              </a:lnSpc>
              <a:spcBef>
                <a:spcPts val="300"/>
              </a:spcBef>
              <a:spcAft>
                <a:spcPts val="0"/>
              </a:spcAft>
              <a:buFont typeface="Arial" panose="020B0604020202020204" pitchFamily="34" charset="0"/>
              <a:buChar char="•"/>
              <a:defRPr sz="1200">
                <a:solidFill>
                  <a:schemeClr val="tx1">
                    <a:lumMod val="75000"/>
                    <a:lumOff val="25000"/>
                  </a:schemeClr>
                </a:solidFill>
              </a:defRPr>
            </a:lvl3pPr>
            <a:lvl4pPr marL="231775" indent="-107950">
              <a:lnSpc>
                <a:spcPct val="90000"/>
              </a:lnSpc>
              <a:spcAft>
                <a:spcPts val="0"/>
              </a:spcAft>
              <a:buFont typeface="Source Sans Pro" panose="020B0503030403020204" pitchFamily="34" charset="0"/>
              <a:buChar char="‒"/>
              <a:defRPr sz="1100">
                <a:solidFill>
                  <a:schemeClr val="tx1">
                    <a:lumMod val="75000"/>
                    <a:lumOff val="25000"/>
                  </a:schemeClr>
                </a:solidFill>
              </a:defRPr>
            </a:lvl4pPr>
            <a:lvl5pPr marL="0" indent="0">
              <a:lnSpc>
                <a:spcPct val="90000"/>
              </a:lnSpc>
              <a:defRPr sz="1100">
                <a:solidFill>
                  <a:schemeClr val="tx1"/>
                </a:solidFill>
              </a:defRPr>
            </a:lvl5pPr>
          </a:lstStyle>
          <a:p>
            <a:pPr lvl="0"/>
            <a:r>
              <a:rPr lang="en-US"/>
              <a:t>Headline style. Return and tab for body copy and bullet styles. </a:t>
            </a:r>
            <a:r>
              <a:rPr lang="en-US" err="1"/>
              <a:t>Shift+Tab</a:t>
            </a:r>
            <a:r>
              <a:rPr lang="en-US"/>
              <a:t> to go back style levels.</a:t>
            </a:r>
          </a:p>
          <a:p>
            <a:pPr lvl="1"/>
            <a:r>
              <a:rPr lang="en-US"/>
              <a:t>Second level</a:t>
            </a:r>
          </a:p>
          <a:p>
            <a:pPr lvl="2"/>
            <a:r>
              <a:rPr lang="en-US"/>
              <a:t>Third level</a:t>
            </a:r>
          </a:p>
          <a:p>
            <a:pPr lvl="3"/>
            <a:r>
              <a:rPr lang="en-US"/>
              <a:t>Fourth level</a:t>
            </a:r>
          </a:p>
          <a:p>
            <a:pPr lvl="4"/>
            <a:r>
              <a:rPr lang="en-US"/>
              <a:t>Fifth level</a:t>
            </a:r>
          </a:p>
        </p:txBody>
      </p:sp>
      <p:sp>
        <p:nvSpPr>
          <p:cNvPr id="29" name="Footer Placeholder 28">
            <a:extLst>
              <a:ext uri="{FF2B5EF4-FFF2-40B4-BE49-F238E27FC236}">
                <a16:creationId xmlns:a16="http://schemas.microsoft.com/office/drawing/2014/main" id="{5D1C1694-AD26-D9C4-3E1F-99E0E459BC6A}"/>
              </a:ext>
            </a:extLst>
          </p:cNvPr>
          <p:cNvSpPr>
            <a:spLocks noGrp="1"/>
          </p:cNvSpPr>
          <p:nvPr>
            <p:ph type="ftr" sz="quarter" idx="44"/>
          </p:nvPr>
        </p:nvSpPr>
        <p:spPr/>
        <p:txBody>
          <a:bodyPr/>
          <a:lstStyle/>
          <a:p>
            <a:endParaRPr lang="en-US"/>
          </a:p>
        </p:txBody>
      </p:sp>
      <p:sp>
        <p:nvSpPr>
          <p:cNvPr id="30" name="Slide Number Placeholder 29">
            <a:extLst>
              <a:ext uri="{FF2B5EF4-FFF2-40B4-BE49-F238E27FC236}">
                <a16:creationId xmlns:a16="http://schemas.microsoft.com/office/drawing/2014/main" id="{D192AA75-5FCC-F310-EEE5-C21E1D51AA30}"/>
              </a:ext>
            </a:extLst>
          </p:cNvPr>
          <p:cNvSpPr>
            <a:spLocks noGrp="1"/>
          </p:cNvSpPr>
          <p:nvPr>
            <p:ph type="sldNum" sz="quarter" idx="45"/>
          </p:nvPr>
        </p:nvSpPr>
        <p:spPr/>
        <p:txBody>
          <a:bodyPr/>
          <a:lstStyle/>
          <a:p>
            <a:fld id="{545951DD-1C6A-495F-8185-4C73F8F8B75A}" type="slidenum">
              <a:rPr lang="en-US" smtClean="0"/>
              <a:pPr/>
              <a:t>‹#›</a:t>
            </a:fld>
            <a:endParaRPr lang="en-US"/>
          </a:p>
        </p:txBody>
      </p:sp>
    </p:spTree>
    <p:extLst>
      <p:ext uri="{BB962C8B-B14F-4D97-AF65-F5344CB8AC3E}">
        <p14:creationId xmlns:p14="http://schemas.microsoft.com/office/powerpoint/2010/main" val="1607901762"/>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6 Text Boxes">
    <p:bg>
      <p:bgRef idx="1001">
        <a:schemeClr val="bg1"/>
      </p:bgRef>
    </p:bg>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A36689C2-EB30-8339-AEE7-74EC914E6821}"/>
              </a:ext>
            </a:extLst>
          </p:cNvPr>
          <p:cNvSpPr>
            <a:spLocks noGrp="1"/>
          </p:cNvSpPr>
          <p:nvPr>
            <p:ph type="title"/>
          </p:nvPr>
        </p:nvSpPr>
        <p:spPr/>
        <p:txBody>
          <a:bodyPr/>
          <a:lstStyle/>
          <a:p>
            <a:r>
              <a:rPr lang="en-US"/>
              <a:t>Click to edit Master title style</a:t>
            </a:r>
          </a:p>
        </p:txBody>
      </p:sp>
      <p:sp>
        <p:nvSpPr>
          <p:cNvPr id="11" name="Text Placeholder 32">
            <a:extLst>
              <a:ext uri="{FF2B5EF4-FFF2-40B4-BE49-F238E27FC236}">
                <a16:creationId xmlns:a16="http://schemas.microsoft.com/office/drawing/2014/main" id="{995FB384-F00B-C3B9-F376-DABF2E1AD6DF}"/>
              </a:ext>
            </a:extLst>
          </p:cNvPr>
          <p:cNvSpPr>
            <a:spLocks noGrp="1"/>
          </p:cNvSpPr>
          <p:nvPr>
            <p:ph type="body" sz="quarter" idx="26" hasCustomPrompt="1"/>
          </p:nvPr>
        </p:nvSpPr>
        <p:spPr>
          <a:xfrm>
            <a:off x="520645" y="1419554"/>
            <a:ext cx="3557213" cy="2194111"/>
          </a:xfrm>
          <a:prstGeom prst="rect">
            <a:avLst/>
          </a:prstGeom>
          <a:solidFill>
            <a:schemeClr val="bg1">
              <a:lumMod val="95000"/>
            </a:schemeClr>
          </a:solidFill>
          <a:ln w="15875" cap="rnd">
            <a:noFill/>
            <a:prstDash val="solid"/>
          </a:ln>
          <a:effectLst/>
        </p:spPr>
        <p:txBody>
          <a:bodyPr wrap="square" lIns="274320" tIns="274320" rIns="274320" bIns="182880" anchor="t">
            <a:noAutofit/>
          </a:bodyPr>
          <a:lstStyle>
            <a:lvl1pPr>
              <a:lnSpc>
                <a:spcPct val="90000"/>
              </a:lnSpc>
              <a:spcBef>
                <a:spcPts val="0"/>
              </a:spcBef>
              <a:spcAft>
                <a:spcPts val="0"/>
              </a:spcAft>
              <a:defRPr sz="1600" b="1" cap="none" spc="0" baseline="0">
                <a:solidFill>
                  <a:schemeClr val="tx1"/>
                </a:solidFill>
                <a:latin typeface="+mn-lt"/>
              </a:defRPr>
            </a:lvl1pPr>
            <a:lvl2pPr marL="0" indent="0">
              <a:spcBef>
                <a:spcPts val="500"/>
              </a:spcBef>
              <a:spcAft>
                <a:spcPts val="0"/>
              </a:spcAft>
              <a:buFont typeface="Source Sans Pro" panose="020B0503030403020204" pitchFamily="34" charset="0"/>
              <a:buChar char="​"/>
              <a:defRPr sz="1400">
                <a:solidFill>
                  <a:schemeClr val="tx1">
                    <a:lumMod val="75000"/>
                    <a:lumOff val="25000"/>
                  </a:schemeClr>
                </a:solidFill>
              </a:defRPr>
            </a:lvl2pPr>
            <a:lvl3pPr marL="111125" indent="-111125">
              <a:spcAft>
                <a:spcPts val="0"/>
              </a:spcAft>
              <a:buFont typeface="Arial" panose="020B0604020202020204" pitchFamily="34" charset="0"/>
              <a:buChar char="•"/>
              <a:defRPr sz="1200">
                <a:solidFill>
                  <a:schemeClr val="tx1">
                    <a:lumMod val="75000"/>
                    <a:lumOff val="25000"/>
                  </a:schemeClr>
                </a:solidFill>
              </a:defRPr>
            </a:lvl3pPr>
            <a:lvl4pPr marL="231775" indent="-107950">
              <a:spcAft>
                <a:spcPts val="0"/>
              </a:spcAft>
              <a:buFont typeface="Source Sans Pro" panose="020B0503030403020204" pitchFamily="34" charset="0"/>
              <a:buChar char="‒"/>
              <a:defRPr sz="1100">
                <a:solidFill>
                  <a:schemeClr val="tx1">
                    <a:lumMod val="75000"/>
                    <a:lumOff val="25000"/>
                  </a:schemeClr>
                </a:solidFill>
              </a:defRPr>
            </a:lvl4pPr>
            <a:lvl5pPr marL="0" indent="0">
              <a:defRPr sz="1200">
                <a:solidFill>
                  <a:schemeClr val="tx1"/>
                </a:solidFill>
              </a:defRPr>
            </a:lvl5pPr>
          </a:lstStyle>
          <a:p>
            <a:pPr lvl="0"/>
            <a:r>
              <a:rPr lang="en-US"/>
              <a:t>Headline style. Return and tab for body copy and bullet styles. </a:t>
            </a:r>
            <a:r>
              <a:rPr lang="en-US" err="1"/>
              <a:t>Shift+Tab</a:t>
            </a:r>
            <a:r>
              <a:rPr lang="en-US"/>
              <a:t> to go back style levels.</a:t>
            </a:r>
          </a:p>
          <a:p>
            <a:pPr lvl="1"/>
            <a:r>
              <a:rPr lang="en-US"/>
              <a:t>Second level</a:t>
            </a:r>
          </a:p>
          <a:p>
            <a:pPr lvl="2"/>
            <a:r>
              <a:rPr lang="en-US"/>
              <a:t>Third level</a:t>
            </a:r>
          </a:p>
          <a:p>
            <a:pPr lvl="3"/>
            <a:r>
              <a:rPr lang="en-US"/>
              <a:t>Fourth level</a:t>
            </a:r>
          </a:p>
          <a:p>
            <a:pPr lvl="4"/>
            <a:r>
              <a:rPr lang="en-US"/>
              <a:t>Fifth level</a:t>
            </a:r>
          </a:p>
        </p:txBody>
      </p:sp>
      <p:sp>
        <p:nvSpPr>
          <p:cNvPr id="15" name="Text Placeholder 32">
            <a:extLst>
              <a:ext uri="{FF2B5EF4-FFF2-40B4-BE49-F238E27FC236}">
                <a16:creationId xmlns:a16="http://schemas.microsoft.com/office/drawing/2014/main" id="{A45C3BF2-DC7A-DA1E-0091-1DBDC621B0E2}"/>
              </a:ext>
            </a:extLst>
          </p:cNvPr>
          <p:cNvSpPr>
            <a:spLocks noGrp="1"/>
          </p:cNvSpPr>
          <p:nvPr>
            <p:ph type="body" sz="quarter" idx="34" hasCustomPrompt="1"/>
          </p:nvPr>
        </p:nvSpPr>
        <p:spPr>
          <a:xfrm>
            <a:off x="4306833" y="1419554"/>
            <a:ext cx="3557213" cy="2194111"/>
          </a:xfrm>
          <a:prstGeom prst="rect">
            <a:avLst/>
          </a:prstGeom>
          <a:solidFill>
            <a:schemeClr val="bg1">
              <a:lumMod val="95000"/>
            </a:schemeClr>
          </a:solidFill>
          <a:ln w="15875" cap="rnd">
            <a:noFill/>
            <a:prstDash val="solid"/>
          </a:ln>
          <a:effectLst/>
        </p:spPr>
        <p:txBody>
          <a:bodyPr wrap="square" lIns="274320" tIns="274320" rIns="274320" bIns="182880" anchor="t">
            <a:noAutofit/>
          </a:bodyPr>
          <a:lstStyle>
            <a:lvl1pPr>
              <a:lnSpc>
                <a:spcPct val="90000"/>
              </a:lnSpc>
              <a:spcBef>
                <a:spcPts val="0"/>
              </a:spcBef>
              <a:spcAft>
                <a:spcPts val="0"/>
              </a:spcAft>
              <a:defRPr sz="1600" b="1" cap="none" spc="0" baseline="0">
                <a:solidFill>
                  <a:schemeClr val="tx1"/>
                </a:solidFill>
                <a:latin typeface="+mn-lt"/>
              </a:defRPr>
            </a:lvl1pPr>
            <a:lvl2pPr marL="0" indent="0">
              <a:spcBef>
                <a:spcPts val="500"/>
              </a:spcBef>
              <a:spcAft>
                <a:spcPts val="0"/>
              </a:spcAft>
              <a:buFont typeface="Source Sans Pro" panose="020B0503030403020204" pitchFamily="34" charset="0"/>
              <a:buChar char="​"/>
              <a:defRPr sz="1400">
                <a:solidFill>
                  <a:schemeClr val="tx1">
                    <a:lumMod val="75000"/>
                    <a:lumOff val="25000"/>
                  </a:schemeClr>
                </a:solidFill>
              </a:defRPr>
            </a:lvl2pPr>
            <a:lvl3pPr marL="111125" indent="-111125">
              <a:spcAft>
                <a:spcPts val="0"/>
              </a:spcAft>
              <a:buFont typeface="Arial" panose="020B0604020202020204" pitchFamily="34" charset="0"/>
              <a:buChar char="•"/>
              <a:defRPr sz="1200">
                <a:solidFill>
                  <a:schemeClr val="tx1">
                    <a:lumMod val="75000"/>
                    <a:lumOff val="25000"/>
                  </a:schemeClr>
                </a:solidFill>
              </a:defRPr>
            </a:lvl3pPr>
            <a:lvl4pPr marL="231775" indent="-107950">
              <a:spcAft>
                <a:spcPts val="0"/>
              </a:spcAft>
              <a:buFont typeface="Source Sans Pro" panose="020B0503030403020204" pitchFamily="34" charset="0"/>
              <a:buChar char="‒"/>
              <a:defRPr sz="1100">
                <a:solidFill>
                  <a:schemeClr val="tx1">
                    <a:lumMod val="75000"/>
                    <a:lumOff val="25000"/>
                  </a:schemeClr>
                </a:solidFill>
              </a:defRPr>
            </a:lvl4pPr>
            <a:lvl5pPr marL="0" indent="0">
              <a:defRPr sz="1200">
                <a:solidFill>
                  <a:schemeClr val="tx1"/>
                </a:solidFill>
              </a:defRPr>
            </a:lvl5pPr>
          </a:lstStyle>
          <a:p>
            <a:pPr lvl="0"/>
            <a:r>
              <a:rPr lang="en-US"/>
              <a:t>Headline style. Return and tab for body copy and bullet styles. </a:t>
            </a:r>
            <a:r>
              <a:rPr lang="en-US" err="1"/>
              <a:t>Shift+Tab</a:t>
            </a:r>
            <a:r>
              <a:rPr lang="en-US"/>
              <a:t> to go back style levels.</a:t>
            </a:r>
          </a:p>
          <a:p>
            <a:pPr lvl="1"/>
            <a:r>
              <a:rPr lang="en-US"/>
              <a:t>Second level</a:t>
            </a:r>
          </a:p>
          <a:p>
            <a:pPr lvl="2"/>
            <a:r>
              <a:rPr lang="en-US"/>
              <a:t>Third level</a:t>
            </a:r>
          </a:p>
          <a:p>
            <a:pPr lvl="3"/>
            <a:r>
              <a:rPr lang="en-US"/>
              <a:t>Fourth level</a:t>
            </a:r>
          </a:p>
          <a:p>
            <a:pPr lvl="4"/>
            <a:r>
              <a:rPr lang="en-US"/>
              <a:t>Fifth level</a:t>
            </a:r>
          </a:p>
        </p:txBody>
      </p:sp>
      <p:sp>
        <p:nvSpPr>
          <p:cNvPr id="16" name="Text Placeholder 32">
            <a:extLst>
              <a:ext uri="{FF2B5EF4-FFF2-40B4-BE49-F238E27FC236}">
                <a16:creationId xmlns:a16="http://schemas.microsoft.com/office/drawing/2014/main" id="{40CFDF7D-7C78-C5D8-67F9-B5F3989D3562}"/>
              </a:ext>
            </a:extLst>
          </p:cNvPr>
          <p:cNvSpPr>
            <a:spLocks noGrp="1"/>
          </p:cNvSpPr>
          <p:nvPr>
            <p:ph type="body" sz="quarter" idx="35" hasCustomPrompt="1"/>
          </p:nvPr>
        </p:nvSpPr>
        <p:spPr>
          <a:xfrm>
            <a:off x="8093021" y="1419554"/>
            <a:ext cx="3557213" cy="2194111"/>
          </a:xfrm>
          <a:prstGeom prst="rect">
            <a:avLst/>
          </a:prstGeom>
          <a:solidFill>
            <a:schemeClr val="bg2"/>
          </a:solidFill>
          <a:ln w="15875" cap="rnd">
            <a:noFill/>
            <a:prstDash val="solid"/>
          </a:ln>
          <a:effectLst/>
        </p:spPr>
        <p:txBody>
          <a:bodyPr wrap="square" lIns="274320" tIns="274320" rIns="274320" bIns="182880" anchor="t">
            <a:noAutofit/>
          </a:bodyPr>
          <a:lstStyle>
            <a:lvl1pPr>
              <a:lnSpc>
                <a:spcPct val="90000"/>
              </a:lnSpc>
              <a:spcBef>
                <a:spcPts val="0"/>
              </a:spcBef>
              <a:spcAft>
                <a:spcPts val="0"/>
              </a:spcAft>
              <a:defRPr sz="1600" b="1" cap="none" spc="0" baseline="0">
                <a:solidFill>
                  <a:schemeClr val="tx1"/>
                </a:solidFill>
                <a:latin typeface="+mn-lt"/>
              </a:defRPr>
            </a:lvl1pPr>
            <a:lvl2pPr marL="0" indent="0">
              <a:spcBef>
                <a:spcPts val="500"/>
              </a:spcBef>
              <a:spcAft>
                <a:spcPts val="0"/>
              </a:spcAft>
              <a:buFont typeface="Source Sans Pro" panose="020B0503030403020204" pitchFamily="34" charset="0"/>
              <a:buChar char="​"/>
              <a:defRPr sz="1400">
                <a:solidFill>
                  <a:schemeClr val="tx1">
                    <a:lumMod val="75000"/>
                    <a:lumOff val="25000"/>
                  </a:schemeClr>
                </a:solidFill>
              </a:defRPr>
            </a:lvl2pPr>
            <a:lvl3pPr marL="111125" indent="-111125">
              <a:spcAft>
                <a:spcPts val="0"/>
              </a:spcAft>
              <a:buFont typeface="Arial" panose="020B0604020202020204" pitchFamily="34" charset="0"/>
              <a:buChar char="•"/>
              <a:defRPr sz="1200">
                <a:solidFill>
                  <a:schemeClr val="tx1">
                    <a:lumMod val="75000"/>
                    <a:lumOff val="25000"/>
                  </a:schemeClr>
                </a:solidFill>
              </a:defRPr>
            </a:lvl3pPr>
            <a:lvl4pPr marL="231775" indent="-107950">
              <a:spcAft>
                <a:spcPts val="0"/>
              </a:spcAft>
              <a:buFont typeface="Source Sans Pro" panose="020B0503030403020204" pitchFamily="34" charset="0"/>
              <a:buChar char="‒"/>
              <a:defRPr sz="1100">
                <a:solidFill>
                  <a:schemeClr val="tx1">
                    <a:lumMod val="75000"/>
                    <a:lumOff val="25000"/>
                  </a:schemeClr>
                </a:solidFill>
              </a:defRPr>
            </a:lvl4pPr>
            <a:lvl5pPr marL="0" indent="0">
              <a:defRPr sz="1200">
                <a:solidFill>
                  <a:schemeClr val="tx1"/>
                </a:solidFill>
              </a:defRPr>
            </a:lvl5pPr>
          </a:lstStyle>
          <a:p>
            <a:pPr lvl="0"/>
            <a:r>
              <a:rPr lang="en-US"/>
              <a:t>Headline style. Return and tab for body copy and bullet styles. </a:t>
            </a:r>
            <a:r>
              <a:rPr lang="en-US" err="1"/>
              <a:t>Shift+Tab</a:t>
            </a:r>
            <a:r>
              <a:rPr lang="en-US"/>
              <a:t> to go back style levels.</a:t>
            </a:r>
          </a:p>
          <a:p>
            <a:pPr lvl="1"/>
            <a:r>
              <a:rPr lang="en-US"/>
              <a:t>Second level</a:t>
            </a:r>
          </a:p>
          <a:p>
            <a:pPr lvl="2"/>
            <a:r>
              <a:rPr lang="en-US"/>
              <a:t>Third level</a:t>
            </a:r>
          </a:p>
          <a:p>
            <a:pPr lvl="3"/>
            <a:r>
              <a:rPr lang="en-US"/>
              <a:t>Fourth level</a:t>
            </a:r>
          </a:p>
          <a:p>
            <a:pPr lvl="4"/>
            <a:r>
              <a:rPr lang="en-US"/>
              <a:t>Fifth level</a:t>
            </a:r>
          </a:p>
        </p:txBody>
      </p:sp>
      <p:sp>
        <p:nvSpPr>
          <p:cNvPr id="17" name="Text Placeholder 32">
            <a:extLst>
              <a:ext uri="{FF2B5EF4-FFF2-40B4-BE49-F238E27FC236}">
                <a16:creationId xmlns:a16="http://schemas.microsoft.com/office/drawing/2014/main" id="{9FE24B76-E5F5-8EEA-647D-1BC6CA294F3B}"/>
              </a:ext>
            </a:extLst>
          </p:cNvPr>
          <p:cNvSpPr>
            <a:spLocks noGrp="1"/>
          </p:cNvSpPr>
          <p:nvPr>
            <p:ph type="body" sz="quarter" idx="36" hasCustomPrompt="1"/>
          </p:nvPr>
        </p:nvSpPr>
        <p:spPr>
          <a:xfrm>
            <a:off x="520645" y="3862716"/>
            <a:ext cx="3557213" cy="2194111"/>
          </a:xfrm>
          <a:prstGeom prst="rect">
            <a:avLst/>
          </a:prstGeom>
          <a:solidFill>
            <a:schemeClr val="bg2"/>
          </a:solidFill>
          <a:ln w="15875" cap="rnd">
            <a:noFill/>
            <a:prstDash val="solid"/>
          </a:ln>
          <a:effectLst/>
        </p:spPr>
        <p:txBody>
          <a:bodyPr wrap="square" lIns="274320" tIns="274320" rIns="274320" bIns="182880" anchor="t">
            <a:noAutofit/>
          </a:bodyPr>
          <a:lstStyle>
            <a:lvl1pPr>
              <a:lnSpc>
                <a:spcPct val="90000"/>
              </a:lnSpc>
              <a:spcBef>
                <a:spcPts val="0"/>
              </a:spcBef>
              <a:spcAft>
                <a:spcPts val="0"/>
              </a:spcAft>
              <a:defRPr sz="1600" b="1" cap="none" spc="0" baseline="0">
                <a:solidFill>
                  <a:schemeClr val="tx1"/>
                </a:solidFill>
                <a:latin typeface="+mn-lt"/>
              </a:defRPr>
            </a:lvl1pPr>
            <a:lvl2pPr marL="0" indent="0">
              <a:spcBef>
                <a:spcPts val="500"/>
              </a:spcBef>
              <a:spcAft>
                <a:spcPts val="0"/>
              </a:spcAft>
              <a:buFont typeface="Source Sans Pro" panose="020B0503030403020204" pitchFamily="34" charset="0"/>
              <a:buChar char="​"/>
              <a:defRPr sz="1400">
                <a:solidFill>
                  <a:schemeClr val="tx1">
                    <a:lumMod val="75000"/>
                    <a:lumOff val="25000"/>
                  </a:schemeClr>
                </a:solidFill>
              </a:defRPr>
            </a:lvl2pPr>
            <a:lvl3pPr marL="111125" indent="-111125">
              <a:spcAft>
                <a:spcPts val="0"/>
              </a:spcAft>
              <a:buFont typeface="Arial" panose="020B0604020202020204" pitchFamily="34" charset="0"/>
              <a:buChar char="•"/>
              <a:defRPr sz="1200">
                <a:solidFill>
                  <a:schemeClr val="tx1">
                    <a:lumMod val="75000"/>
                    <a:lumOff val="25000"/>
                  </a:schemeClr>
                </a:solidFill>
              </a:defRPr>
            </a:lvl3pPr>
            <a:lvl4pPr marL="231775" indent="-107950">
              <a:spcAft>
                <a:spcPts val="0"/>
              </a:spcAft>
              <a:buFont typeface="Source Sans Pro" panose="020B0503030403020204" pitchFamily="34" charset="0"/>
              <a:buChar char="‒"/>
              <a:defRPr sz="1100">
                <a:solidFill>
                  <a:schemeClr val="tx1">
                    <a:lumMod val="75000"/>
                    <a:lumOff val="25000"/>
                  </a:schemeClr>
                </a:solidFill>
              </a:defRPr>
            </a:lvl4pPr>
            <a:lvl5pPr marL="0" indent="0">
              <a:defRPr sz="1200">
                <a:solidFill>
                  <a:schemeClr val="tx1"/>
                </a:solidFill>
              </a:defRPr>
            </a:lvl5pPr>
          </a:lstStyle>
          <a:p>
            <a:pPr lvl="0"/>
            <a:r>
              <a:rPr lang="en-US"/>
              <a:t>Headline style. Return and tab for body copy and bullet styles. </a:t>
            </a:r>
            <a:r>
              <a:rPr lang="en-US" err="1"/>
              <a:t>Shift+Tab</a:t>
            </a:r>
            <a:r>
              <a:rPr lang="en-US"/>
              <a:t> to go back style levels.</a:t>
            </a:r>
          </a:p>
          <a:p>
            <a:pPr lvl="1"/>
            <a:r>
              <a:rPr lang="en-US"/>
              <a:t>Second level</a:t>
            </a:r>
          </a:p>
          <a:p>
            <a:pPr lvl="2"/>
            <a:r>
              <a:rPr lang="en-US"/>
              <a:t>Third level</a:t>
            </a:r>
          </a:p>
          <a:p>
            <a:pPr lvl="3"/>
            <a:r>
              <a:rPr lang="en-US"/>
              <a:t>Fourth level</a:t>
            </a:r>
          </a:p>
          <a:p>
            <a:pPr lvl="4"/>
            <a:r>
              <a:rPr lang="en-US"/>
              <a:t>Fifth level</a:t>
            </a:r>
          </a:p>
        </p:txBody>
      </p:sp>
      <p:sp>
        <p:nvSpPr>
          <p:cNvPr id="18" name="Text Placeholder 32">
            <a:extLst>
              <a:ext uri="{FF2B5EF4-FFF2-40B4-BE49-F238E27FC236}">
                <a16:creationId xmlns:a16="http://schemas.microsoft.com/office/drawing/2014/main" id="{C5A3DF35-174E-30B5-67BD-AA456529FEB2}"/>
              </a:ext>
            </a:extLst>
          </p:cNvPr>
          <p:cNvSpPr>
            <a:spLocks noGrp="1"/>
          </p:cNvSpPr>
          <p:nvPr>
            <p:ph type="body" sz="quarter" idx="37" hasCustomPrompt="1"/>
          </p:nvPr>
        </p:nvSpPr>
        <p:spPr>
          <a:xfrm>
            <a:off x="4306833" y="3862716"/>
            <a:ext cx="3557213" cy="2194111"/>
          </a:xfrm>
          <a:prstGeom prst="rect">
            <a:avLst/>
          </a:prstGeom>
          <a:solidFill>
            <a:schemeClr val="bg2"/>
          </a:solidFill>
          <a:ln w="15875" cap="rnd">
            <a:noFill/>
            <a:prstDash val="solid"/>
          </a:ln>
          <a:effectLst/>
        </p:spPr>
        <p:txBody>
          <a:bodyPr wrap="square" lIns="274320" tIns="274320" rIns="274320" bIns="182880" anchor="t">
            <a:noAutofit/>
          </a:bodyPr>
          <a:lstStyle>
            <a:lvl1pPr>
              <a:lnSpc>
                <a:spcPct val="90000"/>
              </a:lnSpc>
              <a:spcBef>
                <a:spcPts val="0"/>
              </a:spcBef>
              <a:spcAft>
                <a:spcPts val="0"/>
              </a:spcAft>
              <a:defRPr sz="1600" b="1" cap="none" spc="0" baseline="0">
                <a:solidFill>
                  <a:schemeClr val="tx1"/>
                </a:solidFill>
                <a:latin typeface="+mn-lt"/>
              </a:defRPr>
            </a:lvl1pPr>
            <a:lvl2pPr marL="0" indent="0">
              <a:spcBef>
                <a:spcPts val="500"/>
              </a:spcBef>
              <a:spcAft>
                <a:spcPts val="0"/>
              </a:spcAft>
              <a:buFont typeface="Source Sans Pro" panose="020B0503030403020204" pitchFamily="34" charset="0"/>
              <a:buChar char="​"/>
              <a:defRPr sz="1400">
                <a:solidFill>
                  <a:schemeClr val="tx1">
                    <a:lumMod val="75000"/>
                    <a:lumOff val="25000"/>
                  </a:schemeClr>
                </a:solidFill>
              </a:defRPr>
            </a:lvl2pPr>
            <a:lvl3pPr marL="111125" indent="-111125">
              <a:spcAft>
                <a:spcPts val="0"/>
              </a:spcAft>
              <a:buFont typeface="Arial" panose="020B0604020202020204" pitchFamily="34" charset="0"/>
              <a:buChar char="•"/>
              <a:defRPr sz="1200">
                <a:solidFill>
                  <a:schemeClr val="tx1">
                    <a:lumMod val="75000"/>
                    <a:lumOff val="25000"/>
                  </a:schemeClr>
                </a:solidFill>
              </a:defRPr>
            </a:lvl3pPr>
            <a:lvl4pPr marL="231775" indent="-107950">
              <a:spcAft>
                <a:spcPts val="0"/>
              </a:spcAft>
              <a:buFont typeface="Source Sans Pro" panose="020B0503030403020204" pitchFamily="34" charset="0"/>
              <a:buChar char="‒"/>
              <a:defRPr sz="1100">
                <a:solidFill>
                  <a:schemeClr val="tx1">
                    <a:lumMod val="75000"/>
                    <a:lumOff val="25000"/>
                  </a:schemeClr>
                </a:solidFill>
              </a:defRPr>
            </a:lvl4pPr>
            <a:lvl5pPr marL="0" indent="0">
              <a:defRPr sz="1200">
                <a:solidFill>
                  <a:schemeClr val="tx1"/>
                </a:solidFill>
              </a:defRPr>
            </a:lvl5pPr>
          </a:lstStyle>
          <a:p>
            <a:pPr lvl="0"/>
            <a:r>
              <a:rPr lang="en-US"/>
              <a:t>Headline style. Return and tab for body copy and bullet styles. </a:t>
            </a:r>
            <a:r>
              <a:rPr lang="en-US" err="1"/>
              <a:t>Shift+Tab</a:t>
            </a:r>
            <a:r>
              <a:rPr lang="en-US"/>
              <a:t> to go back style levels.</a:t>
            </a:r>
          </a:p>
          <a:p>
            <a:pPr lvl="1"/>
            <a:r>
              <a:rPr lang="en-US"/>
              <a:t>Second level</a:t>
            </a:r>
          </a:p>
          <a:p>
            <a:pPr lvl="2"/>
            <a:r>
              <a:rPr lang="en-US"/>
              <a:t>Third level</a:t>
            </a:r>
          </a:p>
          <a:p>
            <a:pPr lvl="3"/>
            <a:r>
              <a:rPr lang="en-US"/>
              <a:t>Fourth level</a:t>
            </a:r>
          </a:p>
          <a:p>
            <a:pPr lvl="4"/>
            <a:r>
              <a:rPr lang="en-US"/>
              <a:t>Fifth level</a:t>
            </a:r>
          </a:p>
        </p:txBody>
      </p:sp>
      <p:sp>
        <p:nvSpPr>
          <p:cNvPr id="31" name="Slide Number Placeholder 30">
            <a:extLst>
              <a:ext uri="{FF2B5EF4-FFF2-40B4-BE49-F238E27FC236}">
                <a16:creationId xmlns:a16="http://schemas.microsoft.com/office/drawing/2014/main" id="{1FECDB18-CC25-2ADC-C259-0A081E6F9B8D}"/>
              </a:ext>
            </a:extLst>
          </p:cNvPr>
          <p:cNvSpPr>
            <a:spLocks noGrp="1"/>
          </p:cNvSpPr>
          <p:nvPr>
            <p:ph type="sldNum" sz="quarter" idx="33"/>
          </p:nvPr>
        </p:nvSpPr>
        <p:spPr/>
        <p:txBody>
          <a:bodyPr/>
          <a:lstStyle/>
          <a:p>
            <a:fld id="{545951DD-1C6A-495F-8185-4C73F8F8B75A}" type="slidenum">
              <a:rPr lang="en-US" smtClean="0"/>
              <a:pPr/>
              <a:t>‹#›</a:t>
            </a:fld>
            <a:endParaRPr lang="en-US"/>
          </a:p>
        </p:txBody>
      </p:sp>
      <p:sp>
        <p:nvSpPr>
          <p:cNvPr id="30" name="Footer Placeholder 29">
            <a:extLst>
              <a:ext uri="{FF2B5EF4-FFF2-40B4-BE49-F238E27FC236}">
                <a16:creationId xmlns:a16="http://schemas.microsoft.com/office/drawing/2014/main" id="{53E5E226-52B2-B238-F0EF-ACAC1F4B2F0F}"/>
              </a:ext>
            </a:extLst>
          </p:cNvPr>
          <p:cNvSpPr>
            <a:spLocks noGrp="1"/>
          </p:cNvSpPr>
          <p:nvPr>
            <p:ph type="ftr" sz="quarter" idx="32"/>
          </p:nvPr>
        </p:nvSpPr>
        <p:spPr/>
        <p:txBody>
          <a:bodyPr/>
          <a:lstStyle/>
          <a:p>
            <a:endParaRPr lang="en-US"/>
          </a:p>
        </p:txBody>
      </p:sp>
      <p:sp>
        <p:nvSpPr>
          <p:cNvPr id="19" name="Text Placeholder 32">
            <a:extLst>
              <a:ext uri="{FF2B5EF4-FFF2-40B4-BE49-F238E27FC236}">
                <a16:creationId xmlns:a16="http://schemas.microsoft.com/office/drawing/2014/main" id="{D391CC0A-9D82-534F-B059-1E0D3EC4887D}"/>
              </a:ext>
            </a:extLst>
          </p:cNvPr>
          <p:cNvSpPr>
            <a:spLocks noGrp="1"/>
          </p:cNvSpPr>
          <p:nvPr>
            <p:ph type="body" sz="quarter" idx="38" hasCustomPrompt="1"/>
          </p:nvPr>
        </p:nvSpPr>
        <p:spPr>
          <a:xfrm>
            <a:off x="8093021" y="3862716"/>
            <a:ext cx="3557213" cy="2194111"/>
          </a:xfrm>
          <a:prstGeom prst="rect">
            <a:avLst/>
          </a:prstGeom>
          <a:solidFill>
            <a:schemeClr val="bg2"/>
          </a:solidFill>
          <a:ln w="15875" cap="rnd">
            <a:noFill/>
            <a:prstDash val="solid"/>
          </a:ln>
          <a:effectLst/>
        </p:spPr>
        <p:txBody>
          <a:bodyPr wrap="square" lIns="274320" tIns="274320" rIns="274320" bIns="182880" anchor="t">
            <a:noAutofit/>
          </a:bodyPr>
          <a:lstStyle>
            <a:lvl1pPr>
              <a:lnSpc>
                <a:spcPct val="90000"/>
              </a:lnSpc>
              <a:spcBef>
                <a:spcPts val="0"/>
              </a:spcBef>
              <a:spcAft>
                <a:spcPts val="0"/>
              </a:spcAft>
              <a:defRPr sz="1600" b="1" cap="none" spc="0" baseline="0">
                <a:solidFill>
                  <a:schemeClr val="tx1"/>
                </a:solidFill>
                <a:latin typeface="+mn-lt"/>
              </a:defRPr>
            </a:lvl1pPr>
            <a:lvl2pPr marL="0" indent="0">
              <a:spcBef>
                <a:spcPts val="500"/>
              </a:spcBef>
              <a:spcAft>
                <a:spcPts val="0"/>
              </a:spcAft>
              <a:buFont typeface="Source Sans Pro" panose="020B0503030403020204" pitchFamily="34" charset="0"/>
              <a:buChar char="​"/>
              <a:defRPr sz="1400">
                <a:solidFill>
                  <a:schemeClr val="tx1">
                    <a:lumMod val="75000"/>
                    <a:lumOff val="25000"/>
                  </a:schemeClr>
                </a:solidFill>
              </a:defRPr>
            </a:lvl2pPr>
            <a:lvl3pPr marL="111125" indent="-111125">
              <a:spcAft>
                <a:spcPts val="0"/>
              </a:spcAft>
              <a:buFont typeface="Arial" panose="020B0604020202020204" pitchFamily="34" charset="0"/>
              <a:buChar char="•"/>
              <a:defRPr sz="1200">
                <a:solidFill>
                  <a:schemeClr val="tx1">
                    <a:lumMod val="75000"/>
                    <a:lumOff val="25000"/>
                  </a:schemeClr>
                </a:solidFill>
              </a:defRPr>
            </a:lvl3pPr>
            <a:lvl4pPr marL="231775" indent="-107950">
              <a:spcAft>
                <a:spcPts val="0"/>
              </a:spcAft>
              <a:buFont typeface="Source Sans Pro" panose="020B0503030403020204" pitchFamily="34" charset="0"/>
              <a:buChar char="‒"/>
              <a:defRPr sz="1100">
                <a:solidFill>
                  <a:schemeClr val="tx1">
                    <a:lumMod val="75000"/>
                    <a:lumOff val="25000"/>
                  </a:schemeClr>
                </a:solidFill>
              </a:defRPr>
            </a:lvl4pPr>
            <a:lvl5pPr marL="0" indent="0">
              <a:defRPr sz="1200">
                <a:solidFill>
                  <a:schemeClr val="tx1"/>
                </a:solidFill>
              </a:defRPr>
            </a:lvl5pPr>
          </a:lstStyle>
          <a:p>
            <a:pPr lvl="0"/>
            <a:r>
              <a:rPr lang="en-US"/>
              <a:t>Headline style. Return and tab for body copy and bullet styles. </a:t>
            </a:r>
            <a:r>
              <a:rPr lang="en-US" err="1"/>
              <a:t>Shift+Tab</a:t>
            </a:r>
            <a:r>
              <a:rPr lang="en-US"/>
              <a:t> to go back style levels.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35156858"/>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meline">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53A7334F-1126-B642-0502-E3D58CDA7CC2}"/>
              </a:ext>
              <a:ext uri="{C183D7F6-B498-43B3-948B-1728B52AA6E4}">
                <adec:decorative xmlns:adec="http://schemas.microsoft.com/office/drawing/2017/decorative" val="1"/>
              </a:ext>
            </a:extLst>
          </p:cNvPr>
          <p:cNvCxnSpPr>
            <a:cxnSpLocks/>
          </p:cNvCxnSpPr>
          <p:nvPr userDrawn="1"/>
        </p:nvCxnSpPr>
        <p:spPr>
          <a:xfrm>
            <a:off x="0" y="3709012"/>
            <a:ext cx="12192000" cy="0"/>
          </a:xfrm>
          <a:prstGeom prst="line">
            <a:avLst/>
          </a:prstGeom>
          <a:ln w="19050" cap="sq">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EB64AA8C-091D-4EB5-CF75-CEF27028EF38}"/>
              </a:ext>
              <a:ext uri="{C183D7F6-B498-43B3-948B-1728B52AA6E4}">
                <adec:decorative xmlns:adec="http://schemas.microsoft.com/office/drawing/2017/decorative" val="1"/>
              </a:ext>
            </a:extLst>
          </p:cNvPr>
          <p:cNvCxnSpPr>
            <a:cxnSpLocks/>
          </p:cNvCxnSpPr>
          <p:nvPr/>
        </p:nvCxnSpPr>
        <p:spPr>
          <a:xfrm>
            <a:off x="0" y="3709012"/>
            <a:ext cx="12192000" cy="0"/>
          </a:xfrm>
          <a:prstGeom prst="line">
            <a:avLst/>
          </a:prstGeom>
          <a:ln w="19050" cap="sq">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 name="Date 1">
            <a:extLst>
              <a:ext uri="{FF2B5EF4-FFF2-40B4-BE49-F238E27FC236}">
                <a16:creationId xmlns:a16="http://schemas.microsoft.com/office/drawing/2014/main" id="{34D6609E-4939-5716-A97C-1521E101259B}"/>
              </a:ext>
            </a:extLst>
          </p:cNvPr>
          <p:cNvSpPr>
            <a:spLocks noGrp="1"/>
          </p:cNvSpPr>
          <p:nvPr>
            <p:ph type="body" sz="quarter" idx="13" hasCustomPrompt="1"/>
          </p:nvPr>
        </p:nvSpPr>
        <p:spPr>
          <a:xfrm>
            <a:off x="1012734" y="3433552"/>
            <a:ext cx="834992" cy="550920"/>
          </a:xfrm>
          <a:prstGeom prst="rect">
            <a:avLst/>
          </a:prstGeom>
          <a:solidFill>
            <a:schemeClr val="accent2"/>
          </a:solidFill>
          <a:ln w="34925" cmpd="sng">
            <a:solidFill>
              <a:schemeClr val="bg1"/>
            </a:solidFill>
          </a:ln>
        </p:spPr>
        <p:txBody>
          <a:bodyPr wrap="square" lIns="91440" tIns="91440" rIns="91440" bIns="91440" anchor="ctr">
            <a:spAutoFit/>
          </a:bodyPr>
          <a:lstStyle>
            <a:lvl1pPr marL="0" indent="0" algn="ctr">
              <a:lnSpc>
                <a:spcPct val="85000"/>
              </a:lnSpc>
              <a:spcBef>
                <a:spcPts val="0"/>
              </a:spcBef>
              <a:buNone/>
              <a:defRPr sz="1400" b="1" cap="none" spc="0" baseline="0">
                <a:solidFill>
                  <a:schemeClr val="tx1"/>
                </a:solidFill>
                <a:latin typeface="+mj-lt"/>
              </a:defRPr>
            </a:lvl1pPr>
            <a:lvl2pPr algn="ctr">
              <a:lnSpc>
                <a:spcPct val="100000"/>
              </a:lnSpc>
              <a:spcBef>
                <a:spcPts val="0"/>
              </a:spcBef>
              <a:buNone/>
              <a:defRPr sz="1000" b="0" cap="none" spc="0">
                <a:solidFill>
                  <a:schemeClr val="bg1"/>
                </a:solidFill>
                <a:latin typeface="+mj-lt"/>
              </a:defRPr>
            </a:lvl2pPr>
            <a:lvl3pPr marL="287337" indent="0" algn="ctr">
              <a:lnSpc>
                <a:spcPct val="100000"/>
              </a:lnSpc>
              <a:spcBef>
                <a:spcPts val="0"/>
              </a:spcBef>
              <a:buNone/>
              <a:defRPr sz="1000" b="0" spc="0">
                <a:solidFill>
                  <a:schemeClr val="bg1"/>
                </a:solidFill>
                <a:latin typeface="+mj-lt"/>
              </a:defRPr>
            </a:lvl3pPr>
            <a:lvl4pPr marL="461963" indent="0" algn="ctr">
              <a:lnSpc>
                <a:spcPct val="100000"/>
              </a:lnSpc>
              <a:spcBef>
                <a:spcPts val="0"/>
              </a:spcBef>
              <a:buNone/>
              <a:defRPr sz="1000" b="0" spc="0">
                <a:solidFill>
                  <a:schemeClr val="bg1"/>
                </a:solidFill>
                <a:latin typeface="+mj-lt"/>
              </a:defRPr>
            </a:lvl4pPr>
            <a:lvl5pPr marL="569912" indent="0" algn="ctr">
              <a:lnSpc>
                <a:spcPct val="100000"/>
              </a:lnSpc>
              <a:spcBef>
                <a:spcPts val="0"/>
              </a:spcBef>
              <a:buNone/>
              <a:defRPr sz="1000" b="0" spc="0">
                <a:solidFill>
                  <a:schemeClr val="bg1"/>
                </a:solidFill>
                <a:latin typeface="+mj-lt"/>
              </a:defRPr>
            </a:lvl5pPr>
          </a:lstStyle>
          <a:p>
            <a:pPr lvl="0"/>
            <a:r>
              <a:rPr lang="en-US"/>
              <a:t>Date</a:t>
            </a:r>
            <a:br>
              <a:rPr lang="en-US"/>
            </a:br>
            <a:r>
              <a:rPr lang="en-US"/>
              <a:t>XX</a:t>
            </a:r>
          </a:p>
        </p:txBody>
      </p:sp>
      <p:sp>
        <p:nvSpPr>
          <p:cNvPr id="16" name="Text Placeholder 11">
            <a:extLst>
              <a:ext uri="{FF2B5EF4-FFF2-40B4-BE49-F238E27FC236}">
                <a16:creationId xmlns:a16="http://schemas.microsoft.com/office/drawing/2014/main" id="{63F026FB-05F9-FB0D-D417-18A7E89F412D}"/>
              </a:ext>
            </a:extLst>
          </p:cNvPr>
          <p:cNvSpPr>
            <a:spLocks noGrp="1"/>
          </p:cNvSpPr>
          <p:nvPr>
            <p:ph type="body" sz="quarter" idx="29" hasCustomPrompt="1"/>
          </p:nvPr>
        </p:nvSpPr>
        <p:spPr>
          <a:xfrm>
            <a:off x="757068" y="1694651"/>
            <a:ext cx="2313541" cy="1101707"/>
          </a:xfrm>
        </p:spPr>
        <p:txBody>
          <a:bodyPr anchor="b"/>
          <a:lstStyle>
            <a:lvl1pPr marL="0" indent="0">
              <a:spcBef>
                <a:spcPts val="0"/>
              </a:spcBef>
              <a:buFont typeface="Source Sans Pro" panose="020B0503030403020204" pitchFamily="34" charset="0"/>
              <a:buChar char="​"/>
              <a:defRPr sz="1600" b="1" cap="none" spc="-50" baseline="0">
                <a:solidFill>
                  <a:schemeClr val="tx1"/>
                </a:solidFill>
                <a:latin typeface="+mn-lt"/>
              </a:defRPr>
            </a:lvl1pPr>
            <a:lvl2pPr marL="0" indent="0">
              <a:buFont typeface="Source Sans Pro" panose="020B0503030403020204" pitchFamily="34" charset="0"/>
              <a:buChar char="​"/>
              <a:defRPr sz="1400" b="0" cap="none" spc="-50" baseline="0">
                <a:solidFill>
                  <a:schemeClr val="tx1">
                    <a:lumMod val="75000"/>
                    <a:lumOff val="25000"/>
                  </a:schemeClr>
                </a:solidFill>
                <a:latin typeface="+mn-lt"/>
              </a:defRPr>
            </a:lvl2pPr>
            <a:lvl3pPr marL="117475" indent="-117475">
              <a:spcBef>
                <a:spcPts val="300"/>
              </a:spcBef>
              <a:buFont typeface="Arial" panose="020B0604020202020204" pitchFamily="34" charset="0"/>
              <a:buChar char="•"/>
              <a:defRPr sz="1200" spc="-50" baseline="0"/>
            </a:lvl3pPr>
            <a:lvl4pPr marL="287338" indent="-114300">
              <a:buFont typeface="Source Sans Pro" panose="020B0503030403020204" pitchFamily="34" charset="0"/>
              <a:buChar char="−"/>
              <a:defRPr sz="1100" spc="-50" baseline="0"/>
            </a:lvl4pPr>
          </a:lstStyle>
          <a:p>
            <a:pPr lvl="0"/>
            <a:r>
              <a:rPr lang="en-US"/>
              <a:t>Headline style. Return and tab for body copy and bullet styles. </a:t>
            </a:r>
            <a:r>
              <a:rPr lang="en-US" err="1"/>
              <a:t>Shift+Tab</a:t>
            </a:r>
            <a:r>
              <a:rPr lang="en-US"/>
              <a:t> to go back style levels.</a:t>
            </a:r>
          </a:p>
          <a:p>
            <a:pPr lvl="1"/>
            <a:r>
              <a:rPr lang="en-US"/>
              <a:t>Body copy</a:t>
            </a:r>
          </a:p>
          <a:p>
            <a:pPr lvl="2"/>
            <a:r>
              <a:rPr lang="en-US"/>
              <a:t>Third level</a:t>
            </a:r>
          </a:p>
          <a:p>
            <a:pPr lvl="3"/>
            <a:r>
              <a:rPr lang="en-US"/>
              <a:t>Fourth level</a:t>
            </a:r>
          </a:p>
        </p:txBody>
      </p:sp>
      <p:sp>
        <p:nvSpPr>
          <p:cNvPr id="21" name="Date 2">
            <a:extLst>
              <a:ext uri="{FF2B5EF4-FFF2-40B4-BE49-F238E27FC236}">
                <a16:creationId xmlns:a16="http://schemas.microsoft.com/office/drawing/2014/main" id="{8B411224-2BB4-2E45-974A-3D0D72F762CB}"/>
              </a:ext>
            </a:extLst>
          </p:cNvPr>
          <p:cNvSpPr>
            <a:spLocks noGrp="1"/>
          </p:cNvSpPr>
          <p:nvPr>
            <p:ph type="body" sz="quarter" idx="30" hasCustomPrompt="1"/>
          </p:nvPr>
        </p:nvSpPr>
        <p:spPr>
          <a:xfrm>
            <a:off x="3234938" y="3433552"/>
            <a:ext cx="834992" cy="550920"/>
          </a:xfrm>
          <a:prstGeom prst="rect">
            <a:avLst/>
          </a:prstGeom>
          <a:solidFill>
            <a:schemeClr val="accent2"/>
          </a:solidFill>
          <a:ln w="34925" cmpd="sng">
            <a:solidFill>
              <a:schemeClr val="bg1"/>
            </a:solidFill>
          </a:ln>
        </p:spPr>
        <p:txBody>
          <a:bodyPr wrap="square" lIns="91440" tIns="91440" rIns="91440" bIns="91440" anchor="ctr">
            <a:spAutoFit/>
          </a:bodyPr>
          <a:lstStyle>
            <a:lvl1pPr marL="0" indent="0" algn="ctr">
              <a:lnSpc>
                <a:spcPct val="85000"/>
              </a:lnSpc>
              <a:spcBef>
                <a:spcPts val="0"/>
              </a:spcBef>
              <a:buNone/>
              <a:defRPr sz="1400" b="1" cap="none" spc="0" baseline="0">
                <a:solidFill>
                  <a:schemeClr val="tx1"/>
                </a:solidFill>
                <a:latin typeface="+mj-lt"/>
              </a:defRPr>
            </a:lvl1pPr>
            <a:lvl2pPr algn="ctr">
              <a:lnSpc>
                <a:spcPct val="100000"/>
              </a:lnSpc>
              <a:spcBef>
                <a:spcPts val="0"/>
              </a:spcBef>
              <a:buNone/>
              <a:defRPr sz="1000" b="0" cap="none" spc="0">
                <a:solidFill>
                  <a:schemeClr val="bg1"/>
                </a:solidFill>
                <a:latin typeface="+mj-lt"/>
              </a:defRPr>
            </a:lvl2pPr>
            <a:lvl3pPr marL="287337" indent="0" algn="ctr">
              <a:lnSpc>
                <a:spcPct val="100000"/>
              </a:lnSpc>
              <a:spcBef>
                <a:spcPts val="0"/>
              </a:spcBef>
              <a:buNone/>
              <a:defRPr sz="1000" b="0" spc="0">
                <a:solidFill>
                  <a:schemeClr val="bg1"/>
                </a:solidFill>
                <a:latin typeface="+mj-lt"/>
              </a:defRPr>
            </a:lvl3pPr>
            <a:lvl4pPr marL="461963" indent="0" algn="ctr">
              <a:lnSpc>
                <a:spcPct val="100000"/>
              </a:lnSpc>
              <a:spcBef>
                <a:spcPts val="0"/>
              </a:spcBef>
              <a:buNone/>
              <a:defRPr sz="1000" b="0" spc="0">
                <a:solidFill>
                  <a:schemeClr val="bg1"/>
                </a:solidFill>
                <a:latin typeface="+mj-lt"/>
              </a:defRPr>
            </a:lvl4pPr>
            <a:lvl5pPr marL="569912" indent="0" algn="ctr">
              <a:lnSpc>
                <a:spcPct val="100000"/>
              </a:lnSpc>
              <a:spcBef>
                <a:spcPts val="0"/>
              </a:spcBef>
              <a:buNone/>
              <a:defRPr sz="1000" b="0" spc="0">
                <a:solidFill>
                  <a:schemeClr val="bg1"/>
                </a:solidFill>
                <a:latin typeface="+mj-lt"/>
              </a:defRPr>
            </a:lvl5pPr>
          </a:lstStyle>
          <a:p>
            <a:pPr lvl="0"/>
            <a:r>
              <a:rPr lang="en-US"/>
              <a:t>Date</a:t>
            </a:r>
            <a:br>
              <a:rPr lang="en-US"/>
            </a:br>
            <a:r>
              <a:rPr lang="en-US"/>
              <a:t>XX</a:t>
            </a:r>
          </a:p>
        </p:txBody>
      </p:sp>
      <p:sp>
        <p:nvSpPr>
          <p:cNvPr id="27" name="Text Placeholder 12">
            <a:extLst>
              <a:ext uri="{FF2B5EF4-FFF2-40B4-BE49-F238E27FC236}">
                <a16:creationId xmlns:a16="http://schemas.microsoft.com/office/drawing/2014/main" id="{14BA9448-C8E5-E3FC-2313-685E7C734BB2}"/>
              </a:ext>
            </a:extLst>
          </p:cNvPr>
          <p:cNvSpPr>
            <a:spLocks noGrp="1"/>
          </p:cNvSpPr>
          <p:nvPr>
            <p:ph type="body" sz="quarter" idx="36" hasCustomPrompt="1"/>
          </p:nvPr>
        </p:nvSpPr>
        <p:spPr>
          <a:xfrm>
            <a:off x="2979272" y="4588719"/>
            <a:ext cx="2313541" cy="1101707"/>
          </a:xfrm>
        </p:spPr>
        <p:txBody>
          <a:bodyPr anchor="t"/>
          <a:lstStyle>
            <a:lvl1pPr marL="0" indent="0">
              <a:spcBef>
                <a:spcPts val="0"/>
              </a:spcBef>
              <a:buFont typeface="Source Sans Pro" panose="020B0503030403020204" pitchFamily="34" charset="0"/>
              <a:buChar char="​"/>
              <a:defRPr sz="1600" b="1" cap="none" spc="-50" baseline="0">
                <a:solidFill>
                  <a:schemeClr val="tx1"/>
                </a:solidFill>
                <a:latin typeface="+mn-lt"/>
              </a:defRPr>
            </a:lvl1pPr>
            <a:lvl2pPr marL="0" indent="0">
              <a:buFont typeface="Source Sans Pro" panose="020B0503030403020204" pitchFamily="34" charset="0"/>
              <a:buChar char="​"/>
              <a:defRPr sz="1400" b="0" cap="none" spc="-50" baseline="0">
                <a:solidFill>
                  <a:schemeClr val="tx1">
                    <a:lumMod val="75000"/>
                    <a:lumOff val="25000"/>
                  </a:schemeClr>
                </a:solidFill>
                <a:latin typeface="+mn-lt"/>
              </a:defRPr>
            </a:lvl2pPr>
            <a:lvl3pPr marL="117475" indent="-117475">
              <a:spcBef>
                <a:spcPts val="300"/>
              </a:spcBef>
              <a:buFont typeface="Arial" panose="020B0604020202020204" pitchFamily="34" charset="0"/>
              <a:buChar char="•"/>
              <a:defRPr sz="1200" spc="-50" baseline="0"/>
            </a:lvl3pPr>
            <a:lvl4pPr marL="287338" indent="-114300">
              <a:buFont typeface="Source Sans Pro" panose="020B0503030403020204" pitchFamily="34" charset="0"/>
              <a:buChar char="−"/>
              <a:defRPr sz="1100" spc="-50" baseline="0"/>
            </a:lvl4pPr>
          </a:lstStyle>
          <a:p>
            <a:pPr lvl="0"/>
            <a:r>
              <a:rPr lang="en-US"/>
              <a:t>Headline style. Return and tab for body copy and bullet styles. </a:t>
            </a:r>
            <a:r>
              <a:rPr lang="en-US" err="1"/>
              <a:t>Shift+Tab</a:t>
            </a:r>
            <a:r>
              <a:rPr lang="en-US"/>
              <a:t> to go back style levels.</a:t>
            </a:r>
          </a:p>
          <a:p>
            <a:pPr lvl="1"/>
            <a:r>
              <a:rPr lang="en-US"/>
              <a:t>Body copy</a:t>
            </a:r>
          </a:p>
          <a:p>
            <a:pPr lvl="2"/>
            <a:r>
              <a:rPr lang="en-US"/>
              <a:t>Third level</a:t>
            </a:r>
          </a:p>
          <a:p>
            <a:pPr lvl="3"/>
            <a:r>
              <a:rPr lang="en-US"/>
              <a:t>Fourth level</a:t>
            </a:r>
          </a:p>
        </p:txBody>
      </p:sp>
      <p:sp>
        <p:nvSpPr>
          <p:cNvPr id="22" name="Date 3">
            <a:extLst>
              <a:ext uri="{FF2B5EF4-FFF2-40B4-BE49-F238E27FC236}">
                <a16:creationId xmlns:a16="http://schemas.microsoft.com/office/drawing/2014/main" id="{541326AC-09B3-78F6-FF9D-15F3A53F196A}"/>
              </a:ext>
            </a:extLst>
          </p:cNvPr>
          <p:cNvSpPr>
            <a:spLocks noGrp="1"/>
          </p:cNvSpPr>
          <p:nvPr>
            <p:ph type="body" sz="quarter" idx="31" hasCustomPrompt="1"/>
          </p:nvPr>
        </p:nvSpPr>
        <p:spPr>
          <a:xfrm>
            <a:off x="5675110" y="3433552"/>
            <a:ext cx="834992" cy="550920"/>
          </a:xfrm>
          <a:prstGeom prst="rect">
            <a:avLst/>
          </a:prstGeom>
          <a:solidFill>
            <a:schemeClr val="accent2"/>
          </a:solidFill>
          <a:ln w="34925" cmpd="sng">
            <a:solidFill>
              <a:schemeClr val="bg1"/>
            </a:solidFill>
          </a:ln>
        </p:spPr>
        <p:txBody>
          <a:bodyPr wrap="square" lIns="91440" tIns="91440" rIns="91440" bIns="91440" anchor="ctr">
            <a:spAutoFit/>
          </a:bodyPr>
          <a:lstStyle>
            <a:lvl1pPr marL="0" indent="0" algn="ctr">
              <a:lnSpc>
                <a:spcPct val="85000"/>
              </a:lnSpc>
              <a:spcBef>
                <a:spcPts val="0"/>
              </a:spcBef>
              <a:buNone/>
              <a:defRPr sz="1400" b="1" cap="none" spc="0" baseline="0">
                <a:solidFill>
                  <a:schemeClr val="tx1"/>
                </a:solidFill>
                <a:latin typeface="+mj-lt"/>
              </a:defRPr>
            </a:lvl1pPr>
            <a:lvl2pPr algn="ctr">
              <a:lnSpc>
                <a:spcPct val="100000"/>
              </a:lnSpc>
              <a:spcBef>
                <a:spcPts val="0"/>
              </a:spcBef>
              <a:buNone/>
              <a:defRPr sz="1000" b="0" cap="none" spc="0">
                <a:solidFill>
                  <a:schemeClr val="bg1"/>
                </a:solidFill>
                <a:latin typeface="+mj-lt"/>
              </a:defRPr>
            </a:lvl2pPr>
            <a:lvl3pPr marL="287337" indent="0" algn="ctr">
              <a:lnSpc>
                <a:spcPct val="100000"/>
              </a:lnSpc>
              <a:spcBef>
                <a:spcPts val="0"/>
              </a:spcBef>
              <a:buNone/>
              <a:defRPr sz="1000" b="0" spc="0">
                <a:solidFill>
                  <a:schemeClr val="bg1"/>
                </a:solidFill>
                <a:latin typeface="+mj-lt"/>
              </a:defRPr>
            </a:lvl3pPr>
            <a:lvl4pPr marL="461963" indent="0" algn="ctr">
              <a:lnSpc>
                <a:spcPct val="100000"/>
              </a:lnSpc>
              <a:spcBef>
                <a:spcPts val="0"/>
              </a:spcBef>
              <a:buNone/>
              <a:defRPr sz="1000" b="0" spc="0">
                <a:solidFill>
                  <a:schemeClr val="bg1"/>
                </a:solidFill>
                <a:latin typeface="+mj-lt"/>
              </a:defRPr>
            </a:lvl4pPr>
            <a:lvl5pPr marL="569912" indent="0" algn="ctr">
              <a:lnSpc>
                <a:spcPct val="100000"/>
              </a:lnSpc>
              <a:spcBef>
                <a:spcPts val="0"/>
              </a:spcBef>
              <a:buNone/>
              <a:defRPr sz="1000" b="0" spc="0">
                <a:solidFill>
                  <a:schemeClr val="bg1"/>
                </a:solidFill>
                <a:latin typeface="+mj-lt"/>
              </a:defRPr>
            </a:lvl5pPr>
          </a:lstStyle>
          <a:p>
            <a:pPr lvl="0"/>
            <a:r>
              <a:rPr lang="en-US"/>
              <a:t>Date</a:t>
            </a:r>
            <a:br>
              <a:rPr lang="en-US"/>
            </a:br>
            <a:r>
              <a:rPr lang="en-US"/>
              <a:t>XX</a:t>
            </a:r>
          </a:p>
        </p:txBody>
      </p:sp>
      <p:sp>
        <p:nvSpPr>
          <p:cNvPr id="25" name="Text Placeholder 13">
            <a:extLst>
              <a:ext uri="{FF2B5EF4-FFF2-40B4-BE49-F238E27FC236}">
                <a16:creationId xmlns:a16="http://schemas.microsoft.com/office/drawing/2014/main" id="{787CFBB7-FE1D-F713-FC11-7DCF3EC1C5E0}"/>
              </a:ext>
            </a:extLst>
          </p:cNvPr>
          <p:cNvSpPr>
            <a:spLocks noGrp="1"/>
          </p:cNvSpPr>
          <p:nvPr>
            <p:ph type="body" sz="quarter" idx="34" hasCustomPrompt="1"/>
          </p:nvPr>
        </p:nvSpPr>
        <p:spPr>
          <a:xfrm>
            <a:off x="4818705" y="1694651"/>
            <a:ext cx="2313541" cy="1101707"/>
          </a:xfrm>
        </p:spPr>
        <p:txBody>
          <a:bodyPr anchor="b"/>
          <a:lstStyle>
            <a:lvl1pPr marL="0" indent="0">
              <a:spcBef>
                <a:spcPts val="0"/>
              </a:spcBef>
              <a:buFont typeface="Source Sans Pro" panose="020B0503030403020204" pitchFamily="34" charset="0"/>
              <a:buChar char="​"/>
              <a:defRPr sz="1600" b="1" cap="none" spc="-50" baseline="0">
                <a:solidFill>
                  <a:schemeClr val="tx1"/>
                </a:solidFill>
                <a:latin typeface="+mn-lt"/>
              </a:defRPr>
            </a:lvl1pPr>
            <a:lvl2pPr marL="0" indent="0">
              <a:buFont typeface="Source Sans Pro" panose="020B0503030403020204" pitchFamily="34" charset="0"/>
              <a:buChar char="​"/>
              <a:defRPr sz="1400" b="0" cap="none" spc="-50" baseline="0">
                <a:solidFill>
                  <a:schemeClr val="tx1">
                    <a:lumMod val="75000"/>
                    <a:lumOff val="25000"/>
                  </a:schemeClr>
                </a:solidFill>
                <a:latin typeface="+mn-lt"/>
              </a:defRPr>
            </a:lvl2pPr>
            <a:lvl3pPr marL="117475" indent="-117475">
              <a:spcBef>
                <a:spcPts val="300"/>
              </a:spcBef>
              <a:buFont typeface="Arial" panose="020B0604020202020204" pitchFamily="34" charset="0"/>
              <a:buChar char="•"/>
              <a:defRPr sz="1200" spc="-50" baseline="0"/>
            </a:lvl3pPr>
            <a:lvl4pPr marL="287338" indent="-114300">
              <a:buFont typeface="Source Sans Pro" panose="020B0503030403020204" pitchFamily="34" charset="0"/>
              <a:buChar char="−"/>
              <a:defRPr sz="1100" spc="-50" baseline="0"/>
            </a:lvl4pPr>
          </a:lstStyle>
          <a:p>
            <a:pPr lvl="0"/>
            <a:r>
              <a:rPr lang="en-US"/>
              <a:t>Headline style. Return and tab for body copy and bullet styles. </a:t>
            </a:r>
            <a:r>
              <a:rPr lang="en-US" err="1"/>
              <a:t>Shift+Tab</a:t>
            </a:r>
            <a:r>
              <a:rPr lang="en-US"/>
              <a:t> to go back style levels.</a:t>
            </a:r>
          </a:p>
          <a:p>
            <a:pPr lvl="1"/>
            <a:r>
              <a:rPr lang="en-US"/>
              <a:t>Body copy</a:t>
            </a:r>
          </a:p>
          <a:p>
            <a:pPr lvl="2"/>
            <a:r>
              <a:rPr lang="en-US"/>
              <a:t>Third level</a:t>
            </a:r>
          </a:p>
          <a:p>
            <a:pPr lvl="3"/>
            <a:r>
              <a:rPr lang="en-US"/>
              <a:t>Fourth level</a:t>
            </a:r>
          </a:p>
        </p:txBody>
      </p:sp>
      <p:sp>
        <p:nvSpPr>
          <p:cNvPr id="23" name="Date 4">
            <a:extLst>
              <a:ext uri="{FF2B5EF4-FFF2-40B4-BE49-F238E27FC236}">
                <a16:creationId xmlns:a16="http://schemas.microsoft.com/office/drawing/2014/main" id="{60BF35FB-00D3-2EF1-6A95-E276B369F64C}"/>
              </a:ext>
            </a:extLst>
          </p:cNvPr>
          <p:cNvSpPr>
            <a:spLocks noGrp="1"/>
          </p:cNvSpPr>
          <p:nvPr>
            <p:ph type="body" sz="quarter" idx="32" hasCustomPrompt="1"/>
          </p:nvPr>
        </p:nvSpPr>
        <p:spPr>
          <a:xfrm>
            <a:off x="8030222" y="3433552"/>
            <a:ext cx="834992" cy="550920"/>
          </a:xfrm>
          <a:prstGeom prst="rect">
            <a:avLst/>
          </a:prstGeom>
          <a:solidFill>
            <a:schemeClr val="accent2"/>
          </a:solidFill>
          <a:ln w="34925" cmpd="sng">
            <a:solidFill>
              <a:schemeClr val="bg1"/>
            </a:solidFill>
          </a:ln>
        </p:spPr>
        <p:txBody>
          <a:bodyPr wrap="square" lIns="91440" tIns="91440" rIns="91440" bIns="91440" anchor="ctr">
            <a:spAutoFit/>
          </a:bodyPr>
          <a:lstStyle>
            <a:lvl1pPr marL="0" indent="0" algn="ctr">
              <a:lnSpc>
                <a:spcPct val="85000"/>
              </a:lnSpc>
              <a:spcBef>
                <a:spcPts val="0"/>
              </a:spcBef>
              <a:buNone/>
              <a:defRPr sz="1400" b="1" cap="none" spc="0" baseline="0">
                <a:solidFill>
                  <a:schemeClr val="tx1"/>
                </a:solidFill>
                <a:latin typeface="+mj-lt"/>
              </a:defRPr>
            </a:lvl1pPr>
            <a:lvl2pPr algn="ctr">
              <a:lnSpc>
                <a:spcPct val="100000"/>
              </a:lnSpc>
              <a:spcBef>
                <a:spcPts val="0"/>
              </a:spcBef>
              <a:buNone/>
              <a:defRPr sz="1000" b="0" cap="none" spc="0">
                <a:solidFill>
                  <a:schemeClr val="bg1"/>
                </a:solidFill>
                <a:latin typeface="+mj-lt"/>
              </a:defRPr>
            </a:lvl2pPr>
            <a:lvl3pPr marL="287337" indent="0" algn="ctr">
              <a:lnSpc>
                <a:spcPct val="100000"/>
              </a:lnSpc>
              <a:spcBef>
                <a:spcPts val="0"/>
              </a:spcBef>
              <a:buNone/>
              <a:defRPr sz="1000" b="0" spc="0">
                <a:solidFill>
                  <a:schemeClr val="bg1"/>
                </a:solidFill>
                <a:latin typeface="+mj-lt"/>
              </a:defRPr>
            </a:lvl3pPr>
            <a:lvl4pPr marL="461963" indent="0" algn="ctr">
              <a:lnSpc>
                <a:spcPct val="100000"/>
              </a:lnSpc>
              <a:spcBef>
                <a:spcPts val="0"/>
              </a:spcBef>
              <a:buNone/>
              <a:defRPr sz="1000" b="0" spc="0">
                <a:solidFill>
                  <a:schemeClr val="bg1"/>
                </a:solidFill>
                <a:latin typeface="+mj-lt"/>
              </a:defRPr>
            </a:lvl4pPr>
            <a:lvl5pPr marL="569912" indent="0" algn="ctr">
              <a:lnSpc>
                <a:spcPct val="100000"/>
              </a:lnSpc>
              <a:spcBef>
                <a:spcPts val="0"/>
              </a:spcBef>
              <a:buNone/>
              <a:defRPr sz="1000" b="0" spc="0">
                <a:solidFill>
                  <a:schemeClr val="bg1"/>
                </a:solidFill>
                <a:latin typeface="+mj-lt"/>
              </a:defRPr>
            </a:lvl5pPr>
          </a:lstStyle>
          <a:p>
            <a:pPr lvl="0"/>
            <a:r>
              <a:rPr lang="en-US"/>
              <a:t>Date</a:t>
            </a:r>
            <a:br>
              <a:rPr lang="en-US"/>
            </a:br>
            <a:r>
              <a:rPr lang="en-US"/>
              <a:t>XX</a:t>
            </a:r>
          </a:p>
        </p:txBody>
      </p:sp>
      <p:sp>
        <p:nvSpPr>
          <p:cNvPr id="28" name="Text Placeholder 14">
            <a:extLst>
              <a:ext uri="{FF2B5EF4-FFF2-40B4-BE49-F238E27FC236}">
                <a16:creationId xmlns:a16="http://schemas.microsoft.com/office/drawing/2014/main" id="{B8F01A6F-1549-2FB2-726E-BA7D39A4454C}"/>
              </a:ext>
            </a:extLst>
          </p:cNvPr>
          <p:cNvSpPr>
            <a:spLocks noGrp="1"/>
          </p:cNvSpPr>
          <p:nvPr>
            <p:ph type="body" sz="quarter" idx="37" hasCustomPrompt="1"/>
          </p:nvPr>
        </p:nvSpPr>
        <p:spPr>
          <a:xfrm>
            <a:off x="7423681" y="4588719"/>
            <a:ext cx="2313541" cy="1101707"/>
          </a:xfrm>
        </p:spPr>
        <p:txBody>
          <a:bodyPr anchor="t"/>
          <a:lstStyle>
            <a:lvl1pPr marL="0" indent="0">
              <a:spcBef>
                <a:spcPts val="0"/>
              </a:spcBef>
              <a:buFont typeface="Source Sans Pro" panose="020B0503030403020204" pitchFamily="34" charset="0"/>
              <a:buChar char="​"/>
              <a:defRPr sz="1600" b="1" cap="none" spc="-50" baseline="0">
                <a:solidFill>
                  <a:schemeClr val="tx1"/>
                </a:solidFill>
                <a:latin typeface="+mn-lt"/>
              </a:defRPr>
            </a:lvl1pPr>
            <a:lvl2pPr marL="0" indent="0">
              <a:buFont typeface="Source Sans Pro" panose="020B0503030403020204" pitchFamily="34" charset="0"/>
              <a:buChar char="​"/>
              <a:defRPr sz="1400" b="0" cap="none" spc="-50" baseline="0">
                <a:solidFill>
                  <a:schemeClr val="tx1">
                    <a:lumMod val="75000"/>
                    <a:lumOff val="25000"/>
                  </a:schemeClr>
                </a:solidFill>
                <a:latin typeface="+mn-lt"/>
              </a:defRPr>
            </a:lvl2pPr>
            <a:lvl3pPr marL="117475" indent="-117475">
              <a:spcBef>
                <a:spcPts val="300"/>
              </a:spcBef>
              <a:buFont typeface="Arial" panose="020B0604020202020204" pitchFamily="34" charset="0"/>
              <a:buChar char="•"/>
              <a:defRPr sz="1200" spc="-50" baseline="0"/>
            </a:lvl3pPr>
            <a:lvl4pPr marL="287338" indent="-114300">
              <a:buFont typeface="Source Sans Pro" panose="020B0503030403020204" pitchFamily="34" charset="0"/>
              <a:buChar char="−"/>
              <a:defRPr sz="1100" spc="-50" baseline="0"/>
            </a:lvl4pPr>
          </a:lstStyle>
          <a:p>
            <a:pPr lvl="0"/>
            <a:r>
              <a:rPr lang="en-US"/>
              <a:t>Headline style. Return and tab for body copy and bullet styles. </a:t>
            </a:r>
            <a:r>
              <a:rPr lang="en-US" err="1"/>
              <a:t>Shift+Tab</a:t>
            </a:r>
            <a:r>
              <a:rPr lang="en-US"/>
              <a:t> to go back style levels.</a:t>
            </a:r>
          </a:p>
          <a:p>
            <a:pPr lvl="1"/>
            <a:r>
              <a:rPr lang="en-US"/>
              <a:t>Body copy</a:t>
            </a:r>
          </a:p>
          <a:p>
            <a:pPr lvl="2"/>
            <a:r>
              <a:rPr lang="en-US"/>
              <a:t>Third level</a:t>
            </a:r>
          </a:p>
          <a:p>
            <a:pPr lvl="3"/>
            <a:r>
              <a:rPr lang="en-US"/>
              <a:t>Fourth level</a:t>
            </a:r>
          </a:p>
        </p:txBody>
      </p:sp>
      <p:sp>
        <p:nvSpPr>
          <p:cNvPr id="24" name="Date 5">
            <a:extLst>
              <a:ext uri="{FF2B5EF4-FFF2-40B4-BE49-F238E27FC236}">
                <a16:creationId xmlns:a16="http://schemas.microsoft.com/office/drawing/2014/main" id="{98478229-3C7C-1094-46F6-F301A1D54C9C}"/>
              </a:ext>
            </a:extLst>
          </p:cNvPr>
          <p:cNvSpPr>
            <a:spLocks noGrp="1"/>
          </p:cNvSpPr>
          <p:nvPr>
            <p:ph type="body" sz="quarter" idx="33" hasCustomPrompt="1"/>
          </p:nvPr>
        </p:nvSpPr>
        <p:spPr>
          <a:xfrm>
            <a:off x="10380018" y="3433552"/>
            <a:ext cx="834992" cy="550920"/>
          </a:xfrm>
          <a:prstGeom prst="rect">
            <a:avLst/>
          </a:prstGeom>
          <a:solidFill>
            <a:schemeClr val="accent2"/>
          </a:solidFill>
          <a:ln w="34925" cmpd="sng">
            <a:solidFill>
              <a:schemeClr val="bg1"/>
            </a:solidFill>
          </a:ln>
        </p:spPr>
        <p:txBody>
          <a:bodyPr wrap="square" lIns="91440" tIns="91440" rIns="91440" bIns="91440" anchor="ctr">
            <a:spAutoFit/>
          </a:bodyPr>
          <a:lstStyle>
            <a:lvl1pPr marL="0" indent="0" algn="ctr">
              <a:lnSpc>
                <a:spcPct val="85000"/>
              </a:lnSpc>
              <a:spcBef>
                <a:spcPts val="0"/>
              </a:spcBef>
              <a:buNone/>
              <a:defRPr sz="1400" b="1" cap="none" spc="0" baseline="0">
                <a:solidFill>
                  <a:schemeClr val="tx1"/>
                </a:solidFill>
                <a:latin typeface="+mj-lt"/>
              </a:defRPr>
            </a:lvl1pPr>
            <a:lvl2pPr algn="ctr">
              <a:lnSpc>
                <a:spcPct val="100000"/>
              </a:lnSpc>
              <a:spcBef>
                <a:spcPts val="0"/>
              </a:spcBef>
              <a:buNone/>
              <a:defRPr sz="1000" b="0" cap="none" spc="0">
                <a:solidFill>
                  <a:schemeClr val="bg1"/>
                </a:solidFill>
                <a:latin typeface="+mj-lt"/>
              </a:defRPr>
            </a:lvl2pPr>
            <a:lvl3pPr marL="287337" indent="0" algn="ctr">
              <a:lnSpc>
                <a:spcPct val="100000"/>
              </a:lnSpc>
              <a:spcBef>
                <a:spcPts val="0"/>
              </a:spcBef>
              <a:buNone/>
              <a:defRPr sz="1000" b="0" spc="0">
                <a:solidFill>
                  <a:schemeClr val="bg1"/>
                </a:solidFill>
                <a:latin typeface="+mj-lt"/>
              </a:defRPr>
            </a:lvl3pPr>
            <a:lvl4pPr marL="461963" indent="0" algn="ctr">
              <a:lnSpc>
                <a:spcPct val="100000"/>
              </a:lnSpc>
              <a:spcBef>
                <a:spcPts val="0"/>
              </a:spcBef>
              <a:buNone/>
              <a:defRPr sz="1000" b="0" spc="0">
                <a:solidFill>
                  <a:schemeClr val="bg1"/>
                </a:solidFill>
                <a:latin typeface="+mj-lt"/>
              </a:defRPr>
            </a:lvl4pPr>
            <a:lvl5pPr marL="569912" indent="0" algn="ctr">
              <a:lnSpc>
                <a:spcPct val="100000"/>
              </a:lnSpc>
              <a:spcBef>
                <a:spcPts val="0"/>
              </a:spcBef>
              <a:buNone/>
              <a:defRPr sz="1000" b="0" spc="0">
                <a:solidFill>
                  <a:schemeClr val="bg1"/>
                </a:solidFill>
                <a:latin typeface="+mj-lt"/>
              </a:defRPr>
            </a:lvl5pPr>
          </a:lstStyle>
          <a:p>
            <a:pPr lvl="0"/>
            <a:r>
              <a:rPr lang="en-US"/>
              <a:t>Date</a:t>
            </a:r>
            <a:br>
              <a:rPr lang="en-US"/>
            </a:br>
            <a:r>
              <a:rPr lang="en-US"/>
              <a:t>XX</a:t>
            </a:r>
          </a:p>
        </p:txBody>
      </p:sp>
      <p:sp>
        <p:nvSpPr>
          <p:cNvPr id="26" name="Text Placeholder 15">
            <a:extLst>
              <a:ext uri="{FF2B5EF4-FFF2-40B4-BE49-F238E27FC236}">
                <a16:creationId xmlns:a16="http://schemas.microsoft.com/office/drawing/2014/main" id="{EC0579AA-8948-73B6-0AB6-F06622054D9F}"/>
              </a:ext>
            </a:extLst>
          </p:cNvPr>
          <p:cNvSpPr>
            <a:spLocks noGrp="1"/>
          </p:cNvSpPr>
          <p:nvPr>
            <p:ph type="body" sz="quarter" idx="35" hasCustomPrompt="1"/>
          </p:nvPr>
        </p:nvSpPr>
        <p:spPr>
          <a:xfrm>
            <a:off x="9417286" y="1694651"/>
            <a:ext cx="2313541" cy="1101707"/>
          </a:xfrm>
        </p:spPr>
        <p:txBody>
          <a:bodyPr anchor="b"/>
          <a:lstStyle>
            <a:lvl1pPr marL="0" indent="0">
              <a:spcBef>
                <a:spcPts val="0"/>
              </a:spcBef>
              <a:buFont typeface="Source Sans Pro" panose="020B0503030403020204" pitchFamily="34" charset="0"/>
              <a:buChar char="​"/>
              <a:defRPr sz="1600" b="1" cap="none" spc="-50" baseline="0">
                <a:solidFill>
                  <a:schemeClr val="tx1"/>
                </a:solidFill>
                <a:latin typeface="+mn-lt"/>
              </a:defRPr>
            </a:lvl1pPr>
            <a:lvl2pPr marL="0" indent="0">
              <a:buFont typeface="Source Sans Pro" panose="020B0503030403020204" pitchFamily="34" charset="0"/>
              <a:buChar char="​"/>
              <a:defRPr sz="1400" b="0" cap="none" spc="-50" baseline="0">
                <a:solidFill>
                  <a:schemeClr val="tx1">
                    <a:lumMod val="75000"/>
                    <a:lumOff val="25000"/>
                  </a:schemeClr>
                </a:solidFill>
                <a:latin typeface="+mn-lt"/>
              </a:defRPr>
            </a:lvl2pPr>
            <a:lvl3pPr marL="117475" indent="-117475">
              <a:spcBef>
                <a:spcPts val="300"/>
              </a:spcBef>
              <a:buFont typeface="Arial" panose="020B0604020202020204" pitchFamily="34" charset="0"/>
              <a:buChar char="•"/>
              <a:defRPr sz="1200" spc="-50" baseline="0"/>
            </a:lvl3pPr>
            <a:lvl4pPr marL="287338" indent="-114300">
              <a:buFont typeface="Source Sans Pro" panose="020B0503030403020204" pitchFamily="34" charset="0"/>
              <a:buChar char="−"/>
              <a:defRPr sz="1100" spc="-50" baseline="0"/>
            </a:lvl4pPr>
          </a:lstStyle>
          <a:p>
            <a:pPr lvl="0"/>
            <a:r>
              <a:rPr lang="en-US"/>
              <a:t>Headline style. Return and tab for body copy and bullet styles. </a:t>
            </a:r>
            <a:r>
              <a:rPr lang="en-US" err="1"/>
              <a:t>Shift+Tab</a:t>
            </a:r>
            <a:r>
              <a:rPr lang="en-US"/>
              <a:t> to go back style levels.</a:t>
            </a:r>
          </a:p>
          <a:p>
            <a:pPr lvl="1"/>
            <a:r>
              <a:rPr lang="en-US"/>
              <a:t>Body copy</a:t>
            </a:r>
          </a:p>
          <a:p>
            <a:pPr lvl="2"/>
            <a:r>
              <a:rPr lang="en-US"/>
              <a:t>Third level</a:t>
            </a:r>
          </a:p>
          <a:p>
            <a:pPr lvl="3"/>
            <a:r>
              <a:rPr lang="en-US"/>
              <a:t>Fourth level</a:t>
            </a:r>
          </a:p>
        </p:txBody>
      </p:sp>
      <p:sp>
        <p:nvSpPr>
          <p:cNvPr id="7" name="Media Placeholder 9">
            <a:extLst>
              <a:ext uri="{FF2B5EF4-FFF2-40B4-BE49-F238E27FC236}">
                <a16:creationId xmlns:a16="http://schemas.microsoft.com/office/drawing/2014/main" id="{1023069A-FB3C-3567-D770-B26CF0BEE1AE}"/>
              </a:ext>
              <a:ext uri="{C183D7F6-B498-43B3-948B-1728B52AA6E4}">
                <adec:decorative xmlns:adec="http://schemas.microsoft.com/office/drawing/2017/decorative" val="1"/>
              </a:ext>
            </a:extLst>
          </p:cNvPr>
          <p:cNvSpPr>
            <a:spLocks noGrp="1"/>
          </p:cNvSpPr>
          <p:nvPr>
            <p:ph type="media" sz="quarter" idx="14" hasCustomPrompt="1"/>
          </p:nvPr>
        </p:nvSpPr>
        <p:spPr>
          <a:xfrm>
            <a:off x="1405217" y="2874202"/>
            <a:ext cx="18288" cy="497118"/>
          </a:xfrm>
          <a:prstGeom prst="roundRect">
            <a:avLst>
              <a:gd name="adj" fmla="val 50000"/>
            </a:avLst>
          </a:prstGeom>
          <a:solidFill>
            <a:schemeClr val="accent2"/>
          </a:solidFill>
        </p:spPr>
        <p:txBody>
          <a:bodyPr/>
          <a:lstStyle>
            <a:lvl1pPr marL="0" indent="0">
              <a:buNone/>
              <a:defRPr sz="200">
                <a:solidFill>
                  <a:schemeClr val="accent1"/>
                </a:solidFill>
              </a:defRPr>
            </a:lvl1pPr>
          </a:lstStyle>
          <a:p>
            <a:r>
              <a:rPr lang="en-US"/>
              <a:t> </a:t>
            </a:r>
          </a:p>
        </p:txBody>
      </p:sp>
      <p:sp>
        <p:nvSpPr>
          <p:cNvPr id="9" name="Media Placeholder 9">
            <a:extLst>
              <a:ext uri="{FF2B5EF4-FFF2-40B4-BE49-F238E27FC236}">
                <a16:creationId xmlns:a16="http://schemas.microsoft.com/office/drawing/2014/main" id="{4056431D-7EB4-A65D-3D0A-172051368B4C}"/>
              </a:ext>
              <a:ext uri="{C183D7F6-B498-43B3-948B-1728B52AA6E4}">
                <adec:decorative xmlns:adec="http://schemas.microsoft.com/office/drawing/2017/decorative" val="1"/>
              </a:ext>
            </a:extLst>
          </p:cNvPr>
          <p:cNvSpPr>
            <a:spLocks noGrp="1"/>
          </p:cNvSpPr>
          <p:nvPr>
            <p:ph type="media" sz="quarter" idx="17" hasCustomPrompt="1"/>
          </p:nvPr>
        </p:nvSpPr>
        <p:spPr>
          <a:xfrm>
            <a:off x="3680419" y="4019361"/>
            <a:ext cx="18288" cy="497118"/>
          </a:xfrm>
          <a:prstGeom prst="roundRect">
            <a:avLst>
              <a:gd name="adj" fmla="val 50000"/>
            </a:avLst>
          </a:prstGeom>
          <a:solidFill>
            <a:schemeClr val="accent2"/>
          </a:solidFill>
        </p:spPr>
        <p:txBody>
          <a:bodyPr/>
          <a:lstStyle>
            <a:lvl1pPr marL="0" indent="0">
              <a:buNone/>
              <a:defRPr sz="200">
                <a:solidFill>
                  <a:schemeClr val="accent1"/>
                </a:solidFill>
              </a:defRPr>
            </a:lvl1pPr>
          </a:lstStyle>
          <a:p>
            <a:r>
              <a:rPr lang="en-US"/>
              <a:t> </a:t>
            </a:r>
          </a:p>
        </p:txBody>
      </p:sp>
      <p:sp>
        <p:nvSpPr>
          <p:cNvPr id="11" name="Media Placeholder 9">
            <a:extLst>
              <a:ext uri="{FF2B5EF4-FFF2-40B4-BE49-F238E27FC236}">
                <a16:creationId xmlns:a16="http://schemas.microsoft.com/office/drawing/2014/main" id="{DA7C32D2-A34E-B870-47A7-A398F67B5D08}"/>
              </a:ext>
              <a:ext uri="{C183D7F6-B498-43B3-948B-1728B52AA6E4}">
                <adec:decorative xmlns:adec="http://schemas.microsoft.com/office/drawing/2017/decorative" val="1"/>
              </a:ext>
            </a:extLst>
          </p:cNvPr>
          <p:cNvSpPr>
            <a:spLocks noGrp="1"/>
          </p:cNvSpPr>
          <p:nvPr>
            <p:ph type="media" sz="quarter" idx="20" hasCustomPrompt="1"/>
          </p:nvPr>
        </p:nvSpPr>
        <p:spPr>
          <a:xfrm>
            <a:off x="6066229" y="2874202"/>
            <a:ext cx="18288" cy="497118"/>
          </a:xfrm>
          <a:prstGeom prst="roundRect">
            <a:avLst>
              <a:gd name="adj" fmla="val 50000"/>
            </a:avLst>
          </a:prstGeom>
          <a:solidFill>
            <a:schemeClr val="accent2"/>
          </a:solidFill>
        </p:spPr>
        <p:txBody>
          <a:bodyPr/>
          <a:lstStyle>
            <a:lvl1pPr marL="0" indent="0">
              <a:buNone/>
              <a:defRPr sz="200">
                <a:solidFill>
                  <a:schemeClr val="accent1"/>
                </a:solidFill>
              </a:defRPr>
            </a:lvl1pPr>
          </a:lstStyle>
          <a:p>
            <a:r>
              <a:rPr lang="en-US"/>
              <a:t> </a:t>
            </a:r>
          </a:p>
        </p:txBody>
      </p:sp>
      <p:sp>
        <p:nvSpPr>
          <p:cNvPr id="13" name="Media Placeholder 9">
            <a:extLst>
              <a:ext uri="{FF2B5EF4-FFF2-40B4-BE49-F238E27FC236}">
                <a16:creationId xmlns:a16="http://schemas.microsoft.com/office/drawing/2014/main" id="{255912EE-7474-9819-56C9-BEB95FD5FDB3}"/>
              </a:ext>
              <a:ext uri="{C183D7F6-B498-43B3-948B-1728B52AA6E4}">
                <adec:decorative xmlns:adec="http://schemas.microsoft.com/office/drawing/2017/decorative" val="1"/>
              </a:ext>
            </a:extLst>
          </p:cNvPr>
          <p:cNvSpPr>
            <a:spLocks noGrp="1"/>
          </p:cNvSpPr>
          <p:nvPr>
            <p:ph type="media" sz="quarter" idx="23" hasCustomPrompt="1"/>
          </p:nvPr>
        </p:nvSpPr>
        <p:spPr>
          <a:xfrm>
            <a:off x="8445287" y="4019361"/>
            <a:ext cx="18288" cy="497118"/>
          </a:xfrm>
          <a:prstGeom prst="roundRect">
            <a:avLst>
              <a:gd name="adj" fmla="val 50000"/>
            </a:avLst>
          </a:prstGeom>
          <a:solidFill>
            <a:schemeClr val="accent2"/>
          </a:solidFill>
        </p:spPr>
        <p:txBody>
          <a:bodyPr/>
          <a:lstStyle>
            <a:lvl1pPr marL="0" indent="0">
              <a:buNone/>
              <a:defRPr sz="200">
                <a:solidFill>
                  <a:schemeClr val="accent1"/>
                </a:solidFill>
              </a:defRPr>
            </a:lvl1pPr>
          </a:lstStyle>
          <a:p>
            <a:r>
              <a:rPr lang="en-US"/>
              <a:t> </a:t>
            </a:r>
          </a:p>
        </p:txBody>
      </p:sp>
      <p:sp>
        <p:nvSpPr>
          <p:cNvPr id="15" name="Media Placeholder 9">
            <a:extLst>
              <a:ext uri="{FF2B5EF4-FFF2-40B4-BE49-F238E27FC236}">
                <a16:creationId xmlns:a16="http://schemas.microsoft.com/office/drawing/2014/main" id="{DF493C90-9E4C-FC6B-FE7E-481ED8BB3C74}"/>
              </a:ext>
              <a:ext uri="{C183D7F6-B498-43B3-948B-1728B52AA6E4}">
                <adec:decorative xmlns:adec="http://schemas.microsoft.com/office/drawing/2017/decorative" val="1"/>
              </a:ext>
            </a:extLst>
          </p:cNvPr>
          <p:cNvSpPr>
            <a:spLocks noGrp="1"/>
          </p:cNvSpPr>
          <p:nvPr>
            <p:ph type="media" sz="quarter" idx="26" hasCustomPrompt="1"/>
          </p:nvPr>
        </p:nvSpPr>
        <p:spPr>
          <a:xfrm>
            <a:off x="10806013" y="2874202"/>
            <a:ext cx="18288" cy="497118"/>
          </a:xfrm>
          <a:prstGeom prst="roundRect">
            <a:avLst>
              <a:gd name="adj" fmla="val 50000"/>
            </a:avLst>
          </a:prstGeom>
          <a:solidFill>
            <a:schemeClr val="accent2"/>
          </a:solidFill>
        </p:spPr>
        <p:txBody>
          <a:bodyPr/>
          <a:lstStyle>
            <a:lvl1pPr marL="0" indent="0">
              <a:buNone/>
              <a:defRPr sz="200">
                <a:solidFill>
                  <a:schemeClr val="accent1"/>
                </a:solidFill>
              </a:defRPr>
            </a:lvl1pPr>
          </a:lstStyle>
          <a:p>
            <a:r>
              <a:rPr lang="en-US"/>
              <a:t> </a:t>
            </a:r>
          </a:p>
        </p:txBody>
      </p:sp>
      <p:sp>
        <p:nvSpPr>
          <p:cNvPr id="3" name="Footer Placeholder 2">
            <a:extLst>
              <a:ext uri="{FF2B5EF4-FFF2-40B4-BE49-F238E27FC236}">
                <a16:creationId xmlns:a16="http://schemas.microsoft.com/office/drawing/2014/main" id="{224BD776-35D3-CA7B-3DD5-DB2C7949525B}"/>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54057A80-DF48-3A67-3144-F913E9F7354D}"/>
              </a:ext>
            </a:extLst>
          </p:cNvPr>
          <p:cNvSpPr>
            <a:spLocks noGrp="1"/>
          </p:cNvSpPr>
          <p:nvPr>
            <p:ph type="sldNum" sz="quarter" idx="11"/>
          </p:nvPr>
        </p:nvSpPr>
        <p:spPr/>
        <p:txBody>
          <a:bodyPr/>
          <a:lstStyle/>
          <a:p>
            <a:fld id="{8C2A3355-AF3B-4B55-BB62-1B79B89015AA}" type="slidenum">
              <a:rPr lang="en-US" smtClean="0"/>
              <a:pPr/>
              <a:t>‹#›</a:t>
            </a:fld>
            <a:endParaRPr lang="en-US"/>
          </a:p>
        </p:txBody>
      </p:sp>
      <p:sp>
        <p:nvSpPr>
          <p:cNvPr id="8" name="Title 7">
            <a:extLst>
              <a:ext uri="{FF2B5EF4-FFF2-40B4-BE49-F238E27FC236}">
                <a16:creationId xmlns:a16="http://schemas.microsoft.com/office/drawing/2014/main" id="{23258660-F960-B122-3681-29A9E9D5C79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867644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2E1D710-AE6E-9BC9-A709-835ED22EF90A}"/>
              </a:ext>
            </a:extLst>
          </p:cNvPr>
          <p:cNvSpPr>
            <a:spLocks noGrp="1"/>
          </p:cNvSpPr>
          <p:nvPr>
            <p:ph type="body" sz="quarter" idx="16" hasCustomPrompt="1"/>
          </p:nvPr>
        </p:nvSpPr>
        <p:spPr>
          <a:xfrm flipV="1">
            <a:off x="290513" y="268288"/>
            <a:ext cx="11622087" cy="5881687"/>
          </a:xfrm>
          <a:prstGeom prst="round1Rect">
            <a:avLst/>
          </a:prstGeom>
          <a:solidFill>
            <a:schemeClr val="accent2"/>
          </a:solidFill>
        </p:spPr>
        <p:txBody>
          <a:bodyPr wrap="square">
            <a:noAutofit/>
          </a:bodyPr>
          <a:lstStyle>
            <a:lvl1pPr>
              <a:buNone/>
              <a:defRPr sz="100"/>
            </a:lvl1pPr>
            <a:lvl2pPr marL="0" indent="0">
              <a:buNone/>
              <a:defRPr sz="100"/>
            </a:lvl2pPr>
            <a:lvl3pPr marL="228600" indent="0">
              <a:buNone/>
              <a:defRPr sz="100"/>
            </a:lvl3pPr>
            <a:lvl4pPr marL="457200" indent="0">
              <a:buNone/>
              <a:defRPr sz="100"/>
            </a:lvl4pPr>
            <a:lvl5pPr>
              <a:buNone/>
              <a:defRPr sz="100"/>
            </a:lvl5pPr>
          </a:lstStyle>
          <a:p>
            <a:pPr lvl="0"/>
            <a:r>
              <a:rPr lang="en-US"/>
              <a:t>Click to edit Master text  styles </a:t>
            </a:r>
          </a:p>
        </p:txBody>
      </p:sp>
      <p:sp>
        <p:nvSpPr>
          <p:cNvPr id="2" name="Title 1">
            <a:extLst>
              <a:ext uri="{FF2B5EF4-FFF2-40B4-BE49-F238E27FC236}">
                <a16:creationId xmlns:a16="http://schemas.microsoft.com/office/drawing/2014/main" id="{685801DA-0A74-F3C5-C9B7-B924D41FC835}"/>
              </a:ext>
            </a:extLst>
          </p:cNvPr>
          <p:cNvSpPr>
            <a:spLocks noGrp="1"/>
          </p:cNvSpPr>
          <p:nvPr>
            <p:ph type="title" hasCustomPrompt="1"/>
          </p:nvPr>
        </p:nvSpPr>
        <p:spPr>
          <a:xfrm>
            <a:off x="1025466" y="1123156"/>
            <a:ext cx="7861546" cy="2219262"/>
          </a:xfrm>
        </p:spPr>
        <p:txBody>
          <a:bodyPr/>
          <a:lstStyle>
            <a:lvl1pPr>
              <a:defRPr cap="none" baseline="0">
                <a:latin typeface="+mn-lt"/>
              </a:defRPr>
            </a:lvl1pPr>
          </a:lstStyle>
          <a:p>
            <a:r>
              <a:rPr lang="en-US"/>
              <a:t>“Lorem ipsum dolor sit amet, consectetuer adipiscing elit. Maecenas porttitor congue massa. Fusce posuere, magna sed pulvinar ultricies, purus </a:t>
            </a:r>
            <a:r>
              <a:rPr lang="en-US" err="1"/>
              <a:t>lectus</a:t>
            </a:r>
            <a:r>
              <a:rPr lang="en-US"/>
              <a:t> </a:t>
            </a:r>
            <a:r>
              <a:rPr lang="en-US" err="1"/>
              <a:t>malesuada</a:t>
            </a:r>
            <a:r>
              <a:rPr lang="en-US"/>
              <a:t>.”</a:t>
            </a:r>
            <a:br>
              <a:rPr lang="en-US"/>
            </a:br>
            <a:endParaRPr lang="en-US"/>
          </a:p>
        </p:txBody>
      </p:sp>
      <p:sp>
        <p:nvSpPr>
          <p:cNvPr id="6" name="Text Placeholder 5">
            <a:extLst>
              <a:ext uri="{FF2B5EF4-FFF2-40B4-BE49-F238E27FC236}">
                <a16:creationId xmlns:a16="http://schemas.microsoft.com/office/drawing/2014/main" id="{68C88CE3-B0D9-737B-2672-11CB050D2662}"/>
              </a:ext>
            </a:extLst>
          </p:cNvPr>
          <p:cNvSpPr>
            <a:spLocks noGrp="1"/>
          </p:cNvSpPr>
          <p:nvPr>
            <p:ph type="body" sz="quarter" idx="12" hasCustomPrompt="1"/>
          </p:nvPr>
        </p:nvSpPr>
        <p:spPr>
          <a:xfrm>
            <a:off x="1025466" y="4819650"/>
            <a:ext cx="5989697" cy="519113"/>
          </a:xfrm>
        </p:spPr>
        <p:txBody>
          <a:bodyPr/>
          <a:lstStyle>
            <a:lvl1pPr marL="0" marR="0" indent="0" algn="l" defTabSz="914400" rtl="0" eaLnBrk="1" fontAlgn="auto" latinLnBrk="0" hangingPunct="1">
              <a:lnSpc>
                <a:spcPct val="90000"/>
              </a:lnSpc>
              <a:spcBef>
                <a:spcPts val="0"/>
              </a:spcBef>
              <a:spcAft>
                <a:spcPts val="0"/>
              </a:spcAft>
              <a:buClrTx/>
              <a:buSzTx/>
              <a:buFont typeface="Source Sans Pro" panose="020B0503030403020204" pitchFamily="34" charset="0"/>
              <a:buNone/>
              <a:tabLst/>
              <a:defRPr b="1" cap="none" baseline="0">
                <a:solidFill>
                  <a:schemeClr val="tx1"/>
                </a:solidFill>
                <a:latin typeface="+mj-lt"/>
              </a:defRPr>
            </a:lvl1pPr>
            <a:lvl2pPr marL="0" indent="0">
              <a:spcBef>
                <a:spcPts val="0"/>
              </a:spcBef>
              <a:buFont typeface="Source Sans Pro" panose="020B0503030403020204" pitchFamily="34" charset="0"/>
              <a:buChar char="​"/>
              <a:defRPr sz="1400" cap="none" spc="-50" baseline="0">
                <a:solidFill>
                  <a:schemeClr val="tx1"/>
                </a:solidFill>
              </a:defRPr>
            </a:lvl2pPr>
            <a:lvl3pPr marL="227013" indent="0">
              <a:buNone/>
              <a:defRPr/>
            </a:lvl3pPr>
            <a:lvl4pPr marL="460375" indent="0">
              <a:buNone/>
              <a:defRPr/>
            </a:lvl4pPr>
            <a:lvl5pPr>
              <a:buNone/>
              <a:defRPr/>
            </a:lvl5pPr>
          </a:lstStyle>
          <a:p>
            <a:pPr marL="0" marR="0" lvl="0" indent="0" algn="l" defTabSz="914400" rtl="0" eaLnBrk="1" fontAlgn="auto" latinLnBrk="0" hangingPunct="1">
              <a:lnSpc>
                <a:spcPct val="90000"/>
              </a:lnSpc>
              <a:spcBef>
                <a:spcPts val="0"/>
              </a:spcBef>
              <a:spcAft>
                <a:spcPts val="0"/>
              </a:spcAft>
              <a:buClrTx/>
              <a:buSzTx/>
              <a:buFont typeface="Source Sans Pro" panose="020B0503030403020204" pitchFamily="34" charset="0"/>
              <a:buChar char="​"/>
              <a:tabLst/>
              <a:defRPr/>
            </a:pPr>
            <a:r>
              <a:rPr lang="en-US"/>
              <a:t>Quote attribution. Return + Tab for attribution title.</a:t>
            </a:r>
          </a:p>
          <a:p>
            <a:pPr lvl="1"/>
            <a:r>
              <a:rPr lang="en-US"/>
              <a:t>Attribution title</a:t>
            </a:r>
          </a:p>
        </p:txBody>
      </p:sp>
      <p:sp>
        <p:nvSpPr>
          <p:cNvPr id="10" name="Footer Placeholder 9">
            <a:extLst>
              <a:ext uri="{FF2B5EF4-FFF2-40B4-BE49-F238E27FC236}">
                <a16:creationId xmlns:a16="http://schemas.microsoft.com/office/drawing/2014/main" id="{AA0259D7-5FA8-5DDF-084F-9480644421C8}"/>
              </a:ext>
            </a:extLst>
          </p:cNvPr>
          <p:cNvSpPr>
            <a:spLocks noGrp="1"/>
          </p:cNvSpPr>
          <p:nvPr>
            <p:ph type="ftr" sz="quarter" idx="13"/>
          </p:nvPr>
        </p:nvSpPr>
        <p:spPr/>
        <p:txBody>
          <a:bodyPr/>
          <a:lstStyle/>
          <a:p>
            <a:endParaRPr lang="en-US"/>
          </a:p>
        </p:txBody>
      </p:sp>
      <p:sp>
        <p:nvSpPr>
          <p:cNvPr id="11" name="Slide Number Placeholder 10">
            <a:extLst>
              <a:ext uri="{FF2B5EF4-FFF2-40B4-BE49-F238E27FC236}">
                <a16:creationId xmlns:a16="http://schemas.microsoft.com/office/drawing/2014/main" id="{7A2D48E0-DBBB-48EA-13D9-7013CBE06F90}"/>
              </a:ext>
            </a:extLst>
          </p:cNvPr>
          <p:cNvSpPr>
            <a:spLocks noGrp="1"/>
          </p:cNvSpPr>
          <p:nvPr>
            <p:ph type="sldNum" sz="quarter" idx="14"/>
          </p:nvPr>
        </p:nvSpPr>
        <p:spPr/>
        <p:txBody>
          <a:bodyPr/>
          <a:lstStyle/>
          <a:p>
            <a:fld id="{E097BF52-0257-49D6-BB20-385A163947A0}" type="slidenum">
              <a:rPr lang="en-US" smtClean="0"/>
              <a:pPr/>
              <a:t>‹#›</a:t>
            </a:fld>
            <a:endParaRPr lang="en-US"/>
          </a:p>
        </p:txBody>
      </p:sp>
    </p:spTree>
    <p:extLst>
      <p:ext uri="{BB962C8B-B14F-4D97-AF65-F5344CB8AC3E}">
        <p14:creationId xmlns:p14="http://schemas.microsoft.com/office/powerpoint/2010/main" val="3328385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BE794-85DE-7446-E701-8E8DF3691F4C}"/>
              </a:ext>
            </a:extLst>
          </p:cNvPr>
          <p:cNvSpPr>
            <a:spLocks noGrp="1"/>
          </p:cNvSpPr>
          <p:nvPr>
            <p:ph type="ctrTitle"/>
          </p:nvPr>
        </p:nvSpPr>
        <p:spPr>
          <a:xfrm>
            <a:off x="290650" y="3463264"/>
            <a:ext cx="2873283" cy="1480983"/>
          </a:xfrm>
        </p:spPr>
        <p:txBody>
          <a:bodyPr anchor="ctr"/>
          <a:lstStyle>
            <a:lvl1pPr algn="l">
              <a:lnSpc>
                <a:spcPct val="80000"/>
              </a:lnSpc>
              <a:defRPr sz="4000">
                <a:solidFill>
                  <a:schemeClr val="tx2"/>
                </a:solidFill>
              </a:defRPr>
            </a:lvl1pPr>
          </a:lstStyle>
          <a:p>
            <a:r>
              <a:rPr lang="en-US"/>
              <a:t>Click to edit Master title style</a:t>
            </a:r>
          </a:p>
        </p:txBody>
      </p:sp>
      <p:sp>
        <p:nvSpPr>
          <p:cNvPr id="3" name="Subtitle 2">
            <a:extLst>
              <a:ext uri="{FF2B5EF4-FFF2-40B4-BE49-F238E27FC236}">
                <a16:creationId xmlns:a16="http://schemas.microsoft.com/office/drawing/2014/main" id="{83648ADF-0D90-14CE-F250-207F720DD808}"/>
              </a:ext>
            </a:extLst>
          </p:cNvPr>
          <p:cNvSpPr>
            <a:spLocks noGrp="1"/>
          </p:cNvSpPr>
          <p:nvPr>
            <p:ph type="subTitle" idx="1" hasCustomPrompt="1"/>
          </p:nvPr>
        </p:nvSpPr>
        <p:spPr>
          <a:xfrm>
            <a:off x="290650" y="5212129"/>
            <a:ext cx="2899955" cy="408166"/>
          </a:xfrm>
        </p:spPr>
        <p:txBody>
          <a:bodyPr/>
          <a:lstStyle>
            <a:lvl1pPr marL="0" indent="0" algn="l">
              <a:lnSpc>
                <a:spcPct val="70000"/>
              </a:lnSpc>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Speaker name</a:t>
            </a:r>
          </a:p>
        </p:txBody>
      </p:sp>
      <p:sp>
        <p:nvSpPr>
          <p:cNvPr id="4" name="Text Placeholder 5">
            <a:extLst>
              <a:ext uri="{FF2B5EF4-FFF2-40B4-BE49-F238E27FC236}">
                <a16:creationId xmlns:a16="http://schemas.microsoft.com/office/drawing/2014/main" id="{CD6890BD-B6C5-37DC-77EC-D93CD6BC4BC3}"/>
              </a:ext>
            </a:extLst>
          </p:cNvPr>
          <p:cNvSpPr>
            <a:spLocks noGrp="1"/>
          </p:cNvSpPr>
          <p:nvPr>
            <p:ph type="body" sz="quarter" idx="14" hasCustomPrompt="1"/>
          </p:nvPr>
        </p:nvSpPr>
        <p:spPr>
          <a:xfrm>
            <a:off x="290650" y="5946277"/>
            <a:ext cx="2901024" cy="176935"/>
          </a:xfrm>
        </p:spPr>
        <p:txBody>
          <a:bodyPr/>
          <a:lstStyle>
            <a:lvl1pPr>
              <a:buNone/>
              <a:defRPr sz="1100">
                <a:solidFill>
                  <a:schemeClr val="tx2"/>
                </a:solidFill>
              </a:defRPr>
            </a:lvl1pPr>
            <a:lvl2pPr marL="0" indent="0">
              <a:buNone/>
              <a:defRPr sz="1050">
                <a:solidFill>
                  <a:schemeClr val="tx2"/>
                </a:solidFill>
              </a:defRPr>
            </a:lvl2pPr>
            <a:lvl3pPr marL="228600" indent="0">
              <a:buNone/>
              <a:defRPr sz="1050">
                <a:solidFill>
                  <a:schemeClr val="tx2"/>
                </a:solidFill>
              </a:defRPr>
            </a:lvl3pPr>
            <a:lvl4pPr marL="457200" indent="0">
              <a:buNone/>
              <a:defRPr sz="1050">
                <a:solidFill>
                  <a:schemeClr val="tx2"/>
                </a:solidFill>
              </a:defRPr>
            </a:lvl4pPr>
            <a:lvl5pPr>
              <a:buNone/>
              <a:defRPr sz="1050">
                <a:solidFill>
                  <a:schemeClr val="tx2"/>
                </a:solidFill>
              </a:defRPr>
            </a:lvl5pPr>
          </a:lstStyle>
          <a:p>
            <a:pPr lvl="0"/>
            <a:r>
              <a:rPr lang="en-US"/>
              <a:t>Date</a:t>
            </a:r>
          </a:p>
        </p:txBody>
      </p:sp>
      <p:sp>
        <p:nvSpPr>
          <p:cNvPr id="5" name="Footer Placeholder 4">
            <a:extLst>
              <a:ext uri="{FF2B5EF4-FFF2-40B4-BE49-F238E27FC236}">
                <a16:creationId xmlns:a16="http://schemas.microsoft.com/office/drawing/2014/main" id="{EB509790-F734-2020-BDFA-1FB6C3C8EC0B}"/>
              </a:ext>
            </a:extLst>
          </p:cNvPr>
          <p:cNvSpPr>
            <a:spLocks noGrp="1"/>
          </p:cNvSpPr>
          <p:nvPr>
            <p:ph type="ftr" sz="quarter" idx="11"/>
          </p:nvPr>
        </p:nvSpPr>
        <p:spPr>
          <a:xfrm>
            <a:off x="290650" y="6477227"/>
            <a:ext cx="11610700" cy="225970"/>
          </a:xfrm>
        </p:spPr>
        <p:txBody>
          <a:bodyPr/>
          <a:lstStyle/>
          <a:p>
            <a:endParaRPr lang="en-US"/>
          </a:p>
        </p:txBody>
      </p:sp>
      <p:sp>
        <p:nvSpPr>
          <p:cNvPr id="13" name="Picture Placeholder 12">
            <a:extLst>
              <a:ext uri="{FF2B5EF4-FFF2-40B4-BE49-F238E27FC236}">
                <a16:creationId xmlns:a16="http://schemas.microsoft.com/office/drawing/2014/main" id="{F1AEFEDB-F202-E5AF-F2D0-DFFFCE40B0EF}"/>
              </a:ext>
              <a:ext uri="{C183D7F6-B498-43B3-948B-1728B52AA6E4}">
                <adec:decorative xmlns:adec="http://schemas.microsoft.com/office/drawing/2017/decorative" val="1"/>
              </a:ext>
            </a:extLst>
          </p:cNvPr>
          <p:cNvSpPr>
            <a:spLocks noGrp="1"/>
          </p:cNvSpPr>
          <p:nvPr>
            <p:ph type="pic" sz="quarter" idx="13"/>
          </p:nvPr>
        </p:nvSpPr>
        <p:spPr>
          <a:xfrm>
            <a:off x="3462338" y="268288"/>
            <a:ext cx="8439012" cy="6127658"/>
          </a:xfrm>
          <a:custGeom>
            <a:avLst/>
            <a:gdLst>
              <a:gd name="connsiteX0" fmla="*/ 0 w 8439012"/>
              <a:gd name="connsiteY0" fmla="*/ 0 h 6127658"/>
              <a:gd name="connsiteX1" fmla="*/ 7433493 w 8439012"/>
              <a:gd name="connsiteY1" fmla="*/ 0 h 6127658"/>
              <a:gd name="connsiteX2" fmla="*/ 7485422 w 8439012"/>
              <a:gd name="connsiteY2" fmla="*/ 0 h 6127658"/>
              <a:gd name="connsiteX3" fmla="*/ 7485422 w 8439012"/>
              <a:gd name="connsiteY3" fmla="*/ 476763 h 6127658"/>
              <a:gd name="connsiteX4" fmla="*/ 7962686 w 8439012"/>
              <a:gd name="connsiteY4" fmla="*/ 476763 h 6127658"/>
              <a:gd name="connsiteX5" fmla="*/ 7962686 w 8439012"/>
              <a:gd name="connsiteY5" fmla="*/ 0 h 6127658"/>
              <a:gd name="connsiteX6" fmla="*/ 8063868 w 8439012"/>
              <a:gd name="connsiteY6" fmla="*/ 0 h 6127658"/>
              <a:gd name="connsiteX7" fmla="*/ 8215542 w 8439012"/>
              <a:gd name="connsiteY7" fmla="*/ 0 h 6127658"/>
              <a:gd name="connsiteX8" fmla="*/ 8286317 w 8439012"/>
              <a:gd name="connsiteY8" fmla="*/ 0 h 6127658"/>
              <a:gd name="connsiteX9" fmla="*/ 8439012 w 8439012"/>
              <a:gd name="connsiteY9" fmla="*/ 0 h 6127658"/>
              <a:gd name="connsiteX10" fmla="*/ 8439012 w 8439012"/>
              <a:gd name="connsiteY10" fmla="*/ 5106278 h 6127658"/>
              <a:gd name="connsiteX11" fmla="*/ 7417632 w 8439012"/>
              <a:gd name="connsiteY11" fmla="*/ 6127658 h 6127658"/>
              <a:gd name="connsiteX12" fmla="*/ 0 w 8439012"/>
              <a:gd name="connsiteY12" fmla="*/ 6127658 h 612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39012" h="6127658">
                <a:moveTo>
                  <a:pt x="0" y="0"/>
                </a:moveTo>
                <a:lnTo>
                  <a:pt x="7433493" y="0"/>
                </a:lnTo>
                <a:lnTo>
                  <a:pt x="7485422" y="0"/>
                </a:lnTo>
                <a:lnTo>
                  <a:pt x="7485422" y="476763"/>
                </a:lnTo>
                <a:lnTo>
                  <a:pt x="7962686" y="476763"/>
                </a:lnTo>
                <a:lnTo>
                  <a:pt x="7962686" y="0"/>
                </a:lnTo>
                <a:lnTo>
                  <a:pt x="8063868" y="0"/>
                </a:lnTo>
                <a:lnTo>
                  <a:pt x="8215542" y="0"/>
                </a:lnTo>
                <a:lnTo>
                  <a:pt x="8286317" y="0"/>
                </a:lnTo>
                <a:lnTo>
                  <a:pt x="8439012" y="0"/>
                </a:lnTo>
                <a:lnTo>
                  <a:pt x="8439012" y="5106278"/>
                </a:lnTo>
                <a:cubicBezTo>
                  <a:pt x="8439012" y="5670371"/>
                  <a:pt x="7981725" y="6127658"/>
                  <a:pt x="7417632" y="6127658"/>
                </a:cubicBezTo>
                <a:lnTo>
                  <a:pt x="0" y="6127658"/>
                </a:lnTo>
                <a:close/>
              </a:path>
            </a:pathLst>
          </a:custGeom>
        </p:spPr>
        <p:txBody>
          <a:bodyPr wrap="square">
            <a:noAutofit/>
          </a:bodyPr>
          <a:lstStyle/>
          <a:p>
            <a:r>
              <a:rPr lang="en-US"/>
              <a:t>Click icon to add picture</a:t>
            </a:r>
          </a:p>
        </p:txBody>
      </p:sp>
      <p:cxnSp>
        <p:nvCxnSpPr>
          <p:cNvPr id="17" name="Straight Connector 16">
            <a:extLst>
              <a:ext uri="{FF2B5EF4-FFF2-40B4-BE49-F238E27FC236}">
                <a16:creationId xmlns:a16="http://schemas.microsoft.com/office/drawing/2014/main" id="{6958A22A-BC4F-2242-C055-702B055753C1}"/>
              </a:ext>
              <a:ext uri="{C183D7F6-B498-43B3-948B-1728B52AA6E4}">
                <adec:decorative xmlns:adec="http://schemas.microsoft.com/office/drawing/2017/decorative" val="1"/>
              </a:ext>
            </a:extLst>
          </p:cNvPr>
          <p:cNvCxnSpPr>
            <a:cxnSpLocks/>
          </p:cNvCxnSpPr>
          <p:nvPr/>
        </p:nvCxnSpPr>
        <p:spPr>
          <a:xfrm>
            <a:off x="290650" y="3288574"/>
            <a:ext cx="2899955" cy="0"/>
          </a:xfrm>
          <a:prstGeom prst="line">
            <a:avLst/>
          </a:prstGeom>
          <a:ln>
            <a:solidFill>
              <a:schemeClr val="tx2"/>
            </a:solidFill>
          </a:ln>
        </p:spPr>
        <p:style>
          <a:lnRef idx="2">
            <a:schemeClr val="dk1"/>
          </a:lnRef>
          <a:fillRef idx="0">
            <a:schemeClr val="dk1"/>
          </a:fillRef>
          <a:effectRef idx="1">
            <a:schemeClr val="dk1"/>
          </a:effectRef>
          <a:fontRef idx="minor">
            <a:schemeClr val="tx1"/>
          </a:fontRef>
        </p:style>
      </p:cxnSp>
      <p:cxnSp>
        <p:nvCxnSpPr>
          <p:cNvPr id="20" name="Straight Connector 19">
            <a:extLst>
              <a:ext uri="{FF2B5EF4-FFF2-40B4-BE49-F238E27FC236}">
                <a16:creationId xmlns:a16="http://schemas.microsoft.com/office/drawing/2014/main" id="{B45F22C1-413B-B587-DD76-C8AC066F0F6D}"/>
              </a:ext>
              <a:ext uri="{C183D7F6-B498-43B3-948B-1728B52AA6E4}">
                <adec:decorative xmlns:adec="http://schemas.microsoft.com/office/drawing/2017/decorative" val="1"/>
              </a:ext>
            </a:extLst>
          </p:cNvPr>
          <p:cNvCxnSpPr>
            <a:cxnSpLocks/>
          </p:cNvCxnSpPr>
          <p:nvPr userDrawn="1"/>
        </p:nvCxnSpPr>
        <p:spPr>
          <a:xfrm>
            <a:off x="290650" y="5078187"/>
            <a:ext cx="2899955" cy="0"/>
          </a:xfrm>
          <a:prstGeom prst="line">
            <a:avLst/>
          </a:prstGeom>
          <a:ln>
            <a:solidFill>
              <a:schemeClr val="tx2"/>
            </a:solidFill>
          </a:ln>
        </p:spPr>
        <p:style>
          <a:lnRef idx="2">
            <a:schemeClr val="dk1"/>
          </a:lnRef>
          <a:fillRef idx="0">
            <a:schemeClr val="dk1"/>
          </a:fillRef>
          <a:effectRef idx="1">
            <a:schemeClr val="dk1"/>
          </a:effectRef>
          <a:fontRef idx="minor">
            <a:schemeClr val="tx1"/>
          </a:fontRef>
        </p:style>
      </p:cxnSp>
      <p:pic>
        <p:nvPicPr>
          <p:cNvPr id="8" name="Hennepin County">
            <a:extLst>
              <a:ext uri="{FF2B5EF4-FFF2-40B4-BE49-F238E27FC236}">
                <a16:creationId xmlns:a16="http://schemas.microsoft.com/office/drawing/2014/main" id="{FAF3408D-00DA-B931-46EB-897B900F8F8F}"/>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314262" y="2989092"/>
            <a:ext cx="1739289" cy="224424"/>
          </a:xfrm>
          <a:prstGeom prst="rect">
            <a:avLst/>
          </a:prstGeom>
        </p:spPr>
      </p:pic>
      <p:pic>
        <p:nvPicPr>
          <p:cNvPr id="10" name="Hennepin County Logo Icon">
            <a:extLst>
              <a:ext uri="{FF2B5EF4-FFF2-40B4-BE49-F238E27FC236}">
                <a16:creationId xmlns:a16="http://schemas.microsoft.com/office/drawing/2014/main" id="{F9EDFAED-56CE-CDF2-E913-CC00B0C5C04B}"/>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10947760" y="267787"/>
            <a:ext cx="476795" cy="476795"/>
          </a:xfrm>
          <a:prstGeom prst="rect">
            <a:avLst/>
          </a:prstGeom>
        </p:spPr>
      </p:pic>
    </p:spTree>
    <p:extLst>
      <p:ext uri="{BB962C8B-B14F-4D97-AF65-F5344CB8AC3E}">
        <p14:creationId xmlns:p14="http://schemas.microsoft.com/office/powerpoint/2010/main" val="18172751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Quote with Images">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801DA-0A74-F3C5-C9B7-B924D41FC835}"/>
              </a:ext>
            </a:extLst>
          </p:cNvPr>
          <p:cNvSpPr>
            <a:spLocks noGrp="1"/>
          </p:cNvSpPr>
          <p:nvPr>
            <p:ph type="title" hasCustomPrompt="1"/>
          </p:nvPr>
        </p:nvSpPr>
        <p:spPr>
          <a:xfrm>
            <a:off x="4755247" y="2066319"/>
            <a:ext cx="5989697" cy="2154436"/>
          </a:xfrm>
        </p:spPr>
        <p:txBody>
          <a:bodyPr/>
          <a:lstStyle>
            <a:lvl1pPr>
              <a:lnSpc>
                <a:spcPct val="100000"/>
              </a:lnSpc>
              <a:defRPr sz="2800" cap="none" baseline="0">
                <a:solidFill>
                  <a:schemeClr val="tx1"/>
                </a:solidFill>
                <a:latin typeface="+mn-lt"/>
              </a:defRPr>
            </a:lvl1pPr>
          </a:lstStyle>
          <a:p>
            <a:r>
              <a:rPr lang="en-US"/>
              <a:t>“Lorem ipsum dolor sit amet, consectetuer adipiscing elit. Maecenas porttitor congue massa. Fusce posuere, magna sed pulvinar ultricies, purus lectus malesuada libero, sit amet commodo magna eros quis </a:t>
            </a:r>
            <a:r>
              <a:rPr lang="en-US" err="1"/>
              <a:t>urna</a:t>
            </a:r>
            <a:r>
              <a:rPr lang="en-US"/>
              <a:t>.”</a:t>
            </a:r>
          </a:p>
        </p:txBody>
      </p:sp>
      <p:sp>
        <p:nvSpPr>
          <p:cNvPr id="6" name="Text Placeholder 5">
            <a:extLst>
              <a:ext uri="{FF2B5EF4-FFF2-40B4-BE49-F238E27FC236}">
                <a16:creationId xmlns:a16="http://schemas.microsoft.com/office/drawing/2014/main" id="{68C88CE3-B0D9-737B-2672-11CB050D2662}"/>
              </a:ext>
            </a:extLst>
          </p:cNvPr>
          <p:cNvSpPr>
            <a:spLocks noGrp="1"/>
          </p:cNvSpPr>
          <p:nvPr>
            <p:ph type="body" sz="quarter" idx="12" hasCustomPrompt="1"/>
          </p:nvPr>
        </p:nvSpPr>
        <p:spPr>
          <a:xfrm>
            <a:off x="4755247" y="4899880"/>
            <a:ext cx="5989697" cy="519113"/>
          </a:xfrm>
        </p:spPr>
        <p:txBody>
          <a:bodyPr/>
          <a:lstStyle>
            <a:lvl1pPr marL="0" indent="0">
              <a:spcBef>
                <a:spcPts val="0"/>
              </a:spcBef>
              <a:buFont typeface="Source Sans Pro" panose="020B0503030403020204" pitchFamily="34" charset="0"/>
              <a:buChar char="​"/>
              <a:defRPr b="1" cap="none" spc="-50" baseline="0">
                <a:solidFill>
                  <a:schemeClr val="tx1"/>
                </a:solidFill>
                <a:latin typeface="+mj-lt"/>
              </a:defRPr>
            </a:lvl1pPr>
            <a:lvl2pPr marL="0" indent="0">
              <a:spcBef>
                <a:spcPts val="0"/>
              </a:spcBef>
              <a:buFont typeface="Source Sans Pro" panose="020B0503030403020204" pitchFamily="34" charset="0"/>
              <a:buChar char="​"/>
              <a:defRPr sz="1400" cap="none" spc="-50" baseline="0">
                <a:solidFill>
                  <a:schemeClr val="tx1">
                    <a:lumMod val="75000"/>
                    <a:lumOff val="25000"/>
                  </a:schemeClr>
                </a:solidFill>
              </a:defRPr>
            </a:lvl2pPr>
            <a:lvl3pPr marL="227013" indent="0">
              <a:buNone/>
              <a:defRPr/>
            </a:lvl3pPr>
            <a:lvl4pPr marL="460375" indent="0">
              <a:buNone/>
              <a:defRPr/>
            </a:lvl4pPr>
            <a:lvl5pPr>
              <a:buNone/>
              <a:defRPr/>
            </a:lvl5pPr>
          </a:lstStyle>
          <a:p>
            <a:pPr lvl="0"/>
            <a:r>
              <a:rPr lang="en-US"/>
              <a:t>Quote attribution. Return + Tab for attribution title.</a:t>
            </a:r>
          </a:p>
          <a:p>
            <a:pPr lvl="1"/>
            <a:r>
              <a:rPr lang="en-US"/>
              <a:t>Attribution title</a:t>
            </a:r>
          </a:p>
        </p:txBody>
      </p:sp>
      <p:sp>
        <p:nvSpPr>
          <p:cNvPr id="8" name="Footer Placeholder 7">
            <a:extLst>
              <a:ext uri="{FF2B5EF4-FFF2-40B4-BE49-F238E27FC236}">
                <a16:creationId xmlns:a16="http://schemas.microsoft.com/office/drawing/2014/main" id="{D5AFC165-4E41-A2C9-B778-36C94AA63311}"/>
              </a:ext>
            </a:extLst>
          </p:cNvPr>
          <p:cNvSpPr>
            <a:spLocks noGrp="1"/>
          </p:cNvSpPr>
          <p:nvPr>
            <p:ph type="ftr" sz="quarter" idx="13"/>
          </p:nvPr>
        </p:nvSpPr>
        <p:spPr/>
        <p:txBody>
          <a:bodyPr/>
          <a:lstStyle/>
          <a:p>
            <a:endParaRPr lang="en-US"/>
          </a:p>
        </p:txBody>
      </p:sp>
      <p:sp>
        <p:nvSpPr>
          <p:cNvPr id="9" name="Slide Number Placeholder 8">
            <a:extLst>
              <a:ext uri="{FF2B5EF4-FFF2-40B4-BE49-F238E27FC236}">
                <a16:creationId xmlns:a16="http://schemas.microsoft.com/office/drawing/2014/main" id="{E542F931-5231-2CFD-7810-E72EAAA68081}"/>
              </a:ext>
            </a:extLst>
          </p:cNvPr>
          <p:cNvSpPr>
            <a:spLocks noGrp="1"/>
          </p:cNvSpPr>
          <p:nvPr>
            <p:ph type="sldNum" sz="quarter" idx="14"/>
          </p:nvPr>
        </p:nvSpPr>
        <p:spPr/>
        <p:txBody>
          <a:bodyPr/>
          <a:lstStyle/>
          <a:p>
            <a:fld id="{E097BF52-0257-49D6-BB20-385A163947A0}" type="slidenum">
              <a:rPr lang="en-US" smtClean="0"/>
              <a:pPr/>
              <a:t>‹#›</a:t>
            </a:fld>
            <a:endParaRPr lang="en-US"/>
          </a:p>
        </p:txBody>
      </p:sp>
      <p:sp>
        <p:nvSpPr>
          <p:cNvPr id="10" name="Picture Placeholder 22">
            <a:extLst>
              <a:ext uri="{FF2B5EF4-FFF2-40B4-BE49-F238E27FC236}">
                <a16:creationId xmlns:a16="http://schemas.microsoft.com/office/drawing/2014/main" id="{8A570BB8-F252-C841-048B-89F8D14AAE9D}"/>
              </a:ext>
            </a:extLst>
          </p:cNvPr>
          <p:cNvSpPr>
            <a:spLocks noGrp="1"/>
          </p:cNvSpPr>
          <p:nvPr>
            <p:ph type="pic" sz="quarter" idx="17"/>
          </p:nvPr>
        </p:nvSpPr>
        <p:spPr>
          <a:xfrm flipH="1">
            <a:off x="2280026" y="268288"/>
            <a:ext cx="1887197" cy="1890929"/>
          </a:xfrm>
          <a:prstGeom prst="round1Rect">
            <a:avLst>
              <a:gd name="adj" fmla="val 50000"/>
            </a:avLst>
          </a:prstGeom>
          <a:solidFill>
            <a:schemeClr val="accent5"/>
          </a:solidFill>
        </p:spPr>
        <p:txBody>
          <a:bodyPr anchor="ctr"/>
          <a:lstStyle>
            <a:lvl1pPr algn="ctr">
              <a:defRPr>
                <a:solidFill>
                  <a:schemeClr val="accent5"/>
                </a:solidFill>
              </a:defRPr>
            </a:lvl1pPr>
          </a:lstStyle>
          <a:p>
            <a:r>
              <a:rPr lang="en-US"/>
              <a:t>Click icon to add picture</a:t>
            </a:r>
          </a:p>
        </p:txBody>
      </p:sp>
      <p:sp>
        <p:nvSpPr>
          <p:cNvPr id="13" name="Picture Placeholder 13">
            <a:extLst>
              <a:ext uri="{FF2B5EF4-FFF2-40B4-BE49-F238E27FC236}">
                <a16:creationId xmlns:a16="http://schemas.microsoft.com/office/drawing/2014/main" id="{C6A02979-0317-BAFE-A3CD-B967DAA54CE4}"/>
              </a:ext>
              <a:ext uri="{C183D7F6-B498-43B3-948B-1728B52AA6E4}">
                <adec:decorative xmlns:adec="http://schemas.microsoft.com/office/drawing/2017/decorative" val="1"/>
              </a:ext>
            </a:extLst>
          </p:cNvPr>
          <p:cNvSpPr>
            <a:spLocks noGrp="1"/>
          </p:cNvSpPr>
          <p:nvPr>
            <p:ph type="pic" sz="quarter" idx="19"/>
          </p:nvPr>
        </p:nvSpPr>
        <p:spPr>
          <a:xfrm>
            <a:off x="290650" y="267790"/>
            <a:ext cx="1895331" cy="1895331"/>
          </a:xfrm>
          <a:prstGeom prst="ellipse">
            <a:avLst/>
          </a:prstGeom>
        </p:spPr>
        <p:txBody>
          <a:bodyPr/>
          <a:lstStyle/>
          <a:p>
            <a:r>
              <a:rPr lang="en-US"/>
              <a:t>Click icon to add picture</a:t>
            </a:r>
          </a:p>
        </p:txBody>
      </p:sp>
      <p:sp>
        <p:nvSpPr>
          <p:cNvPr id="14" name="Picture Placeholder 12">
            <a:extLst>
              <a:ext uri="{FF2B5EF4-FFF2-40B4-BE49-F238E27FC236}">
                <a16:creationId xmlns:a16="http://schemas.microsoft.com/office/drawing/2014/main" id="{37236F1E-FCF2-B5FD-E04C-28FFF0299F84}"/>
              </a:ext>
              <a:ext uri="{C183D7F6-B498-43B3-948B-1728B52AA6E4}">
                <adec:decorative xmlns:adec="http://schemas.microsoft.com/office/drawing/2017/decorative" val="1"/>
              </a:ext>
            </a:extLst>
          </p:cNvPr>
          <p:cNvSpPr>
            <a:spLocks noGrp="1"/>
          </p:cNvSpPr>
          <p:nvPr>
            <p:ph type="pic" sz="quarter" idx="20"/>
          </p:nvPr>
        </p:nvSpPr>
        <p:spPr>
          <a:xfrm>
            <a:off x="299311" y="2253233"/>
            <a:ext cx="3867912" cy="4144208"/>
          </a:xfrm>
          <a:custGeom>
            <a:avLst/>
            <a:gdLst>
              <a:gd name="connsiteX0" fmla="*/ 0 w 3961630"/>
              <a:gd name="connsiteY0" fmla="*/ 0 h 4095658"/>
              <a:gd name="connsiteX1" fmla="*/ 3961630 w 3961630"/>
              <a:gd name="connsiteY1" fmla="*/ 0 h 4095658"/>
              <a:gd name="connsiteX2" fmla="*/ 3961630 w 3961630"/>
              <a:gd name="connsiteY2" fmla="*/ 3435373 h 4095658"/>
              <a:gd name="connsiteX3" fmla="*/ 3301345 w 3961630"/>
              <a:gd name="connsiteY3" fmla="*/ 4095658 h 4095658"/>
              <a:gd name="connsiteX4" fmla="*/ 0 w 3961630"/>
              <a:gd name="connsiteY4" fmla="*/ 4095658 h 4095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1630" h="4095658">
                <a:moveTo>
                  <a:pt x="0" y="0"/>
                </a:moveTo>
                <a:lnTo>
                  <a:pt x="3961630" y="0"/>
                </a:lnTo>
                <a:lnTo>
                  <a:pt x="3961630" y="3435373"/>
                </a:lnTo>
                <a:cubicBezTo>
                  <a:pt x="3961630" y="3800038"/>
                  <a:pt x="3666010" y="4095658"/>
                  <a:pt x="3301345" y="4095658"/>
                </a:cubicBezTo>
                <a:lnTo>
                  <a:pt x="0" y="4095658"/>
                </a:lnTo>
                <a:close/>
              </a:path>
            </a:pathLst>
          </a:custGeom>
        </p:spPr>
        <p:txBody>
          <a:bodyPr wrap="square">
            <a:noAutofit/>
          </a:bodyPr>
          <a:lstStyle/>
          <a:p>
            <a:r>
              <a:rPr lang="en-US"/>
              <a:t>Click icon to add picture</a:t>
            </a:r>
          </a:p>
        </p:txBody>
      </p:sp>
    </p:spTree>
    <p:extLst>
      <p:ext uri="{BB962C8B-B14F-4D97-AF65-F5344CB8AC3E}">
        <p14:creationId xmlns:p14="http://schemas.microsoft.com/office/powerpoint/2010/main" val="1928224792"/>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mp; Content with Callout">
    <p:bg>
      <p:bgRef idx="1001">
        <a:schemeClr val="bg1"/>
      </p:bgRef>
    </p:bg>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C6A3BA99-843C-C031-7A4A-1ED55FA9A53F}"/>
              </a:ext>
            </a:extLst>
          </p:cNvPr>
          <p:cNvSpPr>
            <a:spLocks noGrp="1"/>
          </p:cNvSpPr>
          <p:nvPr>
            <p:ph type="body" sz="quarter" idx="19" hasCustomPrompt="1"/>
          </p:nvPr>
        </p:nvSpPr>
        <p:spPr>
          <a:xfrm flipV="1">
            <a:off x="6214654" y="268287"/>
            <a:ext cx="5709059" cy="6129337"/>
          </a:xfrm>
          <a:prstGeom prst="round1Rect">
            <a:avLst>
              <a:gd name="adj" fmla="val 15797"/>
            </a:avLst>
          </a:prstGeom>
          <a:solidFill>
            <a:srgbClr val="F7941E"/>
          </a:solidFill>
        </p:spPr>
        <p:txBody>
          <a:bodyPr wrap="square">
            <a:noAutofit/>
          </a:bodyPr>
          <a:lstStyle>
            <a:lvl1pPr>
              <a:buNone/>
              <a:defRPr sz="100">
                <a:solidFill>
                  <a:srgbClr val="F7941E"/>
                </a:solidFill>
              </a:defRPr>
            </a:lvl1pPr>
            <a:lvl2pPr marL="0" indent="0">
              <a:buNone/>
              <a:defRPr/>
            </a:lvl2pPr>
            <a:lvl3pPr marL="228600" indent="0">
              <a:buNone/>
              <a:defRPr/>
            </a:lvl3pPr>
            <a:lvl4pPr marL="457200" indent="0">
              <a:buNone/>
              <a:defRPr/>
            </a:lvl4pPr>
            <a:lvl5pPr>
              <a:buNone/>
              <a:defRPr/>
            </a:lvl5pPr>
          </a:lstStyle>
          <a:p>
            <a:pPr lvl="0"/>
            <a:r>
              <a:rPr lang="en-US"/>
              <a:t> </a:t>
            </a:r>
          </a:p>
        </p:txBody>
      </p:sp>
      <p:sp>
        <p:nvSpPr>
          <p:cNvPr id="2" name="Title 1">
            <a:extLst>
              <a:ext uri="{FF2B5EF4-FFF2-40B4-BE49-F238E27FC236}">
                <a16:creationId xmlns:a16="http://schemas.microsoft.com/office/drawing/2014/main" id="{0524CA75-07F7-C551-15D4-A865B8F870FE}"/>
              </a:ext>
            </a:extLst>
          </p:cNvPr>
          <p:cNvSpPr>
            <a:spLocks noGrp="1"/>
          </p:cNvSpPr>
          <p:nvPr>
            <p:ph type="title"/>
          </p:nvPr>
        </p:nvSpPr>
        <p:spPr>
          <a:xfrm>
            <a:off x="419725" y="1652684"/>
            <a:ext cx="5084059" cy="889667"/>
          </a:xfrm>
        </p:spPr>
        <p:txBody>
          <a:bodyPr anchor="b"/>
          <a:lstStyle>
            <a:lvl1pPr>
              <a:defRPr>
                <a:solidFill>
                  <a:schemeClr val="tx2"/>
                </a:solidFill>
              </a:defRPr>
            </a:lvl1pPr>
          </a:lstStyle>
          <a:p>
            <a:r>
              <a:rPr lang="en-US"/>
              <a:t>Click to edit Master title style</a:t>
            </a:r>
          </a:p>
        </p:txBody>
      </p:sp>
      <p:sp>
        <p:nvSpPr>
          <p:cNvPr id="14" name="Content Placeholder 13">
            <a:extLst>
              <a:ext uri="{FF2B5EF4-FFF2-40B4-BE49-F238E27FC236}">
                <a16:creationId xmlns:a16="http://schemas.microsoft.com/office/drawing/2014/main" id="{92105041-6D01-AD42-1464-17E9952E2D4F}"/>
              </a:ext>
            </a:extLst>
          </p:cNvPr>
          <p:cNvSpPr>
            <a:spLocks noGrp="1"/>
          </p:cNvSpPr>
          <p:nvPr>
            <p:ph sz="quarter" idx="14" hasCustomPrompt="1"/>
          </p:nvPr>
        </p:nvSpPr>
        <p:spPr>
          <a:xfrm>
            <a:off x="419100" y="2689362"/>
            <a:ext cx="5084059" cy="3090953"/>
          </a:xfrm>
        </p:spPr>
        <p:txBody>
          <a:bodyPr/>
          <a:lstStyle/>
          <a:p>
            <a:pPr lvl="0"/>
            <a:r>
              <a:rPr lang="en-US"/>
              <a:t>Be sure to use the TAB feature to toggle to bullets, do not use the bullet button in your Home ribbon!</a:t>
            </a:r>
          </a:p>
          <a:p>
            <a:pPr lvl="1"/>
            <a:r>
              <a:rPr lang="en-US"/>
              <a:t>Second level</a:t>
            </a:r>
          </a:p>
          <a:p>
            <a:pPr lvl="2"/>
            <a:r>
              <a:rPr lang="en-US"/>
              <a:t>Third level</a:t>
            </a:r>
          </a:p>
          <a:p>
            <a:pPr lvl="3"/>
            <a:r>
              <a:rPr lang="en-US"/>
              <a:t>Fourth level</a:t>
            </a:r>
          </a:p>
          <a:p>
            <a:pPr lvl="4"/>
            <a:r>
              <a:rPr lang="en-US"/>
              <a:t>Fifth level</a:t>
            </a:r>
          </a:p>
        </p:txBody>
      </p:sp>
      <p:sp>
        <p:nvSpPr>
          <p:cNvPr id="13" name="Text Placeholder 12">
            <a:extLst>
              <a:ext uri="{FF2B5EF4-FFF2-40B4-BE49-F238E27FC236}">
                <a16:creationId xmlns:a16="http://schemas.microsoft.com/office/drawing/2014/main" id="{54E43EE1-AABE-E993-C240-D9DC4EC8BFDC}"/>
              </a:ext>
            </a:extLst>
          </p:cNvPr>
          <p:cNvSpPr>
            <a:spLocks noGrp="1"/>
          </p:cNvSpPr>
          <p:nvPr>
            <p:ph type="body" sz="quarter" idx="13" hasCustomPrompt="1"/>
          </p:nvPr>
        </p:nvSpPr>
        <p:spPr>
          <a:xfrm>
            <a:off x="7060758" y="1347789"/>
            <a:ext cx="4174435" cy="3684678"/>
          </a:xfrm>
        </p:spPr>
        <p:txBody>
          <a:bodyPr anchor="ctr"/>
          <a:lstStyle>
            <a:lvl1pPr algn="l">
              <a:defRPr sz="6000" b="0" cap="none" spc="-150" baseline="0">
                <a:solidFill>
                  <a:schemeClr val="tx1"/>
                </a:solidFill>
                <a:latin typeface="+mj-lt"/>
              </a:defRPr>
            </a:lvl1pPr>
            <a:lvl2pPr marL="0" indent="0" algn="l">
              <a:buFont typeface="Source Sans Pro" panose="020B0503030403020204" pitchFamily="34" charset="0"/>
              <a:buChar char="​"/>
              <a:defRPr b="1" strike="noStrike" cap="none" spc="-50" baseline="0">
                <a:solidFill>
                  <a:schemeClr val="tx1"/>
                </a:solidFill>
              </a:defRPr>
            </a:lvl2pPr>
            <a:lvl3pPr marL="0" indent="0" algn="l">
              <a:spcBef>
                <a:spcPts val="0"/>
              </a:spcBef>
              <a:buFont typeface="Source Sans Pro" panose="020B0503030403020204" pitchFamily="34" charset="0"/>
              <a:buChar char="​"/>
              <a:defRPr b="0" cap="none" spc="-50" baseline="0">
                <a:solidFill>
                  <a:schemeClr val="tx1"/>
                </a:solidFill>
              </a:defRPr>
            </a:lvl3pPr>
            <a:lvl4pPr marL="0" indent="0" algn="l">
              <a:buFont typeface="Source Sans Pro" panose="020B0503030403020204" pitchFamily="34" charset="0"/>
              <a:buChar char="​"/>
              <a:defRPr b="0" cap="none" spc="-50" baseline="0">
                <a:solidFill>
                  <a:schemeClr val="tx1"/>
                </a:solidFill>
              </a:defRPr>
            </a:lvl4pPr>
            <a:lvl5pPr marL="0" indent="0" algn="l">
              <a:buFont typeface="Source Sans Pro" panose="020B0503030403020204" pitchFamily="34" charset="0"/>
              <a:buChar char="​"/>
              <a:defRPr b="0" cap="none" spc="-50" baseline="0">
                <a:solidFill>
                  <a:schemeClr val="tx1"/>
                </a:solidFill>
              </a:defRPr>
            </a:lvl5pPr>
          </a:lstStyle>
          <a:p>
            <a:pPr lvl="0"/>
            <a:r>
              <a:rPr lang="en-US"/>
              <a:t>Callout style. Return + tab for other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11C46D20-DCEB-F440-179F-0876886835D5}"/>
              </a:ext>
            </a:extLst>
          </p:cNvPr>
          <p:cNvSpPr>
            <a:spLocks noGrp="1"/>
          </p:cNvSpPr>
          <p:nvPr>
            <p:ph type="ftr" sz="quarter" idx="15"/>
          </p:nvPr>
        </p:nvSpPr>
        <p:spPr/>
        <p:txBody>
          <a:bodyPr/>
          <a:lstStyle/>
          <a:p>
            <a:endParaRPr lang="en-US"/>
          </a:p>
        </p:txBody>
      </p:sp>
      <p:sp>
        <p:nvSpPr>
          <p:cNvPr id="9" name="Slide Number Placeholder 8">
            <a:extLst>
              <a:ext uri="{FF2B5EF4-FFF2-40B4-BE49-F238E27FC236}">
                <a16:creationId xmlns:a16="http://schemas.microsoft.com/office/drawing/2014/main" id="{1BF434C9-1827-DED1-1E64-620B242ABF45}"/>
              </a:ext>
            </a:extLst>
          </p:cNvPr>
          <p:cNvSpPr>
            <a:spLocks noGrp="1"/>
          </p:cNvSpPr>
          <p:nvPr>
            <p:ph type="sldNum" sz="quarter" idx="16"/>
          </p:nvPr>
        </p:nvSpPr>
        <p:spPr/>
        <p:txBody>
          <a:bodyPr/>
          <a:lstStyle/>
          <a:p>
            <a:fld id="{E097BF52-0257-49D6-BB20-385A163947A0}" type="slidenum">
              <a:rPr lang="en-US" smtClean="0"/>
              <a:pPr/>
              <a:t>‹#›</a:t>
            </a:fld>
            <a:endParaRPr lang="en-US"/>
          </a:p>
        </p:txBody>
      </p:sp>
    </p:spTree>
    <p:extLst>
      <p:ext uri="{BB962C8B-B14F-4D97-AF65-F5344CB8AC3E}">
        <p14:creationId xmlns:p14="http://schemas.microsoft.com/office/powerpoint/2010/main" val="1383276607"/>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allout Option 2">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7A654907-02B6-FFF1-0DBA-CC6B93D5E696}"/>
              </a:ext>
            </a:extLst>
          </p:cNvPr>
          <p:cNvSpPr/>
          <p:nvPr/>
        </p:nvSpPr>
        <p:spPr>
          <a:xfrm>
            <a:off x="279400" y="268288"/>
            <a:ext cx="5736046" cy="596582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ontent Placeholder 13">
            <a:extLst>
              <a:ext uri="{FF2B5EF4-FFF2-40B4-BE49-F238E27FC236}">
                <a16:creationId xmlns:a16="http://schemas.microsoft.com/office/drawing/2014/main" id="{704C84BC-83A7-98E8-1DA8-737323FBE789}"/>
              </a:ext>
            </a:extLst>
          </p:cNvPr>
          <p:cNvSpPr>
            <a:spLocks noGrp="1"/>
          </p:cNvSpPr>
          <p:nvPr>
            <p:ph sz="quarter" idx="17" hasCustomPrompt="1"/>
          </p:nvPr>
        </p:nvSpPr>
        <p:spPr>
          <a:xfrm>
            <a:off x="788702" y="2731446"/>
            <a:ext cx="4404958" cy="2928072"/>
          </a:xfrm>
        </p:spPr>
        <p:txBody>
          <a:bodyPr/>
          <a:lstStyle>
            <a:lvl5pPr>
              <a:defRPr/>
            </a:lvl5pPr>
            <a:lvl6pPr>
              <a:defRPr/>
            </a:lvl6pPr>
          </a:lstStyle>
          <a:p>
            <a:pPr lvl="0"/>
            <a:r>
              <a:rPr lang="en-US"/>
              <a:t>Be sure to use the TAB feature to toggle to bullets, do not use the bullet button in your Home ribbon!</a:t>
            </a:r>
          </a:p>
          <a:p>
            <a:pPr lvl="1"/>
            <a:r>
              <a:rPr lang="en-US"/>
              <a:t>Second level</a:t>
            </a:r>
          </a:p>
          <a:p>
            <a:pPr lvl="2"/>
            <a:r>
              <a:rPr lang="en-US"/>
              <a:t>Third level</a:t>
            </a:r>
          </a:p>
          <a:p>
            <a:pPr lvl="3"/>
            <a:r>
              <a:rPr lang="en-US"/>
              <a:t>Fourth level</a:t>
            </a:r>
          </a:p>
          <a:p>
            <a:pPr lvl="4"/>
            <a:r>
              <a:rPr lang="en-US"/>
              <a:t>Fifth level</a:t>
            </a:r>
          </a:p>
        </p:txBody>
      </p:sp>
      <p:sp>
        <p:nvSpPr>
          <p:cNvPr id="19" name="Text Placeholder 18">
            <a:extLst>
              <a:ext uri="{FF2B5EF4-FFF2-40B4-BE49-F238E27FC236}">
                <a16:creationId xmlns:a16="http://schemas.microsoft.com/office/drawing/2014/main" id="{4478C655-433F-C0B5-8671-245E6B5B98EE}"/>
              </a:ext>
            </a:extLst>
          </p:cNvPr>
          <p:cNvSpPr>
            <a:spLocks noGrp="1"/>
          </p:cNvSpPr>
          <p:nvPr>
            <p:ph type="body" sz="quarter" idx="14" hasCustomPrompt="1"/>
          </p:nvPr>
        </p:nvSpPr>
        <p:spPr>
          <a:xfrm>
            <a:off x="6136844" y="268288"/>
            <a:ext cx="3932516" cy="3927194"/>
          </a:xfrm>
          <a:custGeom>
            <a:avLst/>
            <a:gdLst>
              <a:gd name="connsiteX0" fmla="*/ 0 w 3982052"/>
              <a:gd name="connsiteY0" fmla="*/ 0 h 3927194"/>
              <a:gd name="connsiteX1" fmla="*/ 3982052 w 3982052"/>
              <a:gd name="connsiteY1" fmla="*/ 0 h 3927194"/>
              <a:gd name="connsiteX2" fmla="*/ 3982052 w 3982052"/>
              <a:gd name="connsiteY2" fmla="*/ 2911661 h 3927194"/>
              <a:gd name="connsiteX3" fmla="*/ 2966519 w 3982052"/>
              <a:gd name="connsiteY3" fmla="*/ 3927194 h 3927194"/>
              <a:gd name="connsiteX4" fmla="*/ 0 w 3982052"/>
              <a:gd name="connsiteY4" fmla="*/ 3927194 h 3927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2052" h="3927194">
                <a:moveTo>
                  <a:pt x="0" y="0"/>
                </a:moveTo>
                <a:lnTo>
                  <a:pt x="3982052" y="0"/>
                </a:lnTo>
                <a:lnTo>
                  <a:pt x="3982052" y="2911661"/>
                </a:lnTo>
                <a:cubicBezTo>
                  <a:pt x="3982052" y="3472524"/>
                  <a:pt x="3527382" y="3927194"/>
                  <a:pt x="2966519" y="3927194"/>
                </a:cubicBezTo>
                <a:lnTo>
                  <a:pt x="0" y="3927194"/>
                </a:lnTo>
                <a:close/>
              </a:path>
            </a:pathLst>
          </a:custGeom>
          <a:solidFill>
            <a:schemeClr val="accent2"/>
          </a:solidFill>
          <a:ln>
            <a:noFill/>
          </a:ln>
        </p:spPr>
        <p:txBody>
          <a:bodyPr wrap="square" lIns="365760" tIns="274320" rIns="365760" bIns="274320" anchor="ctr">
            <a:noAutofit/>
          </a:bodyPr>
          <a:lstStyle>
            <a:lvl1pPr>
              <a:defRPr sz="2800" cap="none" spc="-150" baseline="0">
                <a:solidFill>
                  <a:schemeClr val="tx1"/>
                </a:solidFill>
                <a:latin typeface="+mn-lt"/>
              </a:defRPr>
            </a:lvl1pPr>
            <a:lvl2pPr marL="173038" indent="-173038">
              <a:spcBef>
                <a:spcPts val="500"/>
              </a:spcBef>
              <a:buFont typeface="Arial" panose="020B0604020202020204" pitchFamily="34" charset="0"/>
              <a:buChar char="•"/>
              <a:defRPr cap="none" baseline="0">
                <a:solidFill>
                  <a:schemeClr val="tx1"/>
                </a:solidFill>
                <a:latin typeface="+mj-lt"/>
              </a:defRPr>
            </a:lvl2pPr>
            <a:lvl3pPr marL="400050" indent="-168275">
              <a:spcBef>
                <a:spcPts val="500"/>
              </a:spcBef>
              <a:buFont typeface="Montserrat" panose="00000500000000000000" pitchFamily="2" charset="0"/>
              <a:buChar char="−"/>
              <a:defRPr>
                <a:solidFill>
                  <a:schemeClr val="tx1"/>
                </a:solidFill>
              </a:defRPr>
            </a:lvl3pPr>
            <a:lvl4pPr marL="573088" indent="-169863">
              <a:buFont typeface="Arial" panose="020B0604020202020204" pitchFamily="34" charset="0"/>
              <a:buChar char="•"/>
              <a:defRPr>
                <a:solidFill>
                  <a:schemeClr val="tx1"/>
                </a:solidFill>
              </a:defRPr>
            </a:lvl4pPr>
            <a:lvl5pPr>
              <a:defRPr>
                <a:solidFill>
                  <a:schemeClr val="tx1"/>
                </a:solidFill>
              </a:defRPr>
            </a:lvl5pPr>
          </a:lstStyle>
          <a:p>
            <a:pPr lvl="0"/>
            <a:r>
              <a:rPr lang="en-US"/>
              <a:t>Headline style. Return and tab for body copy and bullet styles. </a:t>
            </a:r>
            <a:r>
              <a:rPr lang="en-US" err="1"/>
              <a:t>Shift+Tab</a:t>
            </a:r>
            <a:r>
              <a:rPr lang="en-US"/>
              <a:t> to go back style levels.</a:t>
            </a:r>
          </a:p>
          <a:p>
            <a:pPr lvl="1"/>
            <a:r>
              <a:rPr lang="en-US"/>
              <a:t>Second level</a:t>
            </a:r>
          </a:p>
          <a:p>
            <a:pPr lvl="2"/>
            <a:r>
              <a:rPr lang="en-US"/>
              <a:t>Third level</a:t>
            </a:r>
          </a:p>
          <a:p>
            <a:pPr lvl="3"/>
            <a:r>
              <a:rPr lang="en-US"/>
              <a:t>Fourth level</a:t>
            </a:r>
          </a:p>
          <a:p>
            <a:pPr lvl="4"/>
            <a:r>
              <a:rPr lang="en-US"/>
              <a:t>Fifth level</a:t>
            </a:r>
          </a:p>
        </p:txBody>
      </p:sp>
      <p:sp>
        <p:nvSpPr>
          <p:cNvPr id="2" name="Footer Placeholder 1">
            <a:extLst>
              <a:ext uri="{FF2B5EF4-FFF2-40B4-BE49-F238E27FC236}">
                <a16:creationId xmlns:a16="http://schemas.microsoft.com/office/drawing/2014/main" id="{275E2CC6-3374-AA5C-5C07-EF33FFDC3927}"/>
              </a:ext>
            </a:extLst>
          </p:cNvPr>
          <p:cNvSpPr>
            <a:spLocks noGrp="1"/>
          </p:cNvSpPr>
          <p:nvPr>
            <p:ph type="ftr" sz="quarter" idx="18"/>
          </p:nvPr>
        </p:nvSpPr>
        <p:spPr/>
        <p:txBody>
          <a:bodyPr/>
          <a:lstStyle/>
          <a:p>
            <a:endParaRPr lang="en-US"/>
          </a:p>
        </p:txBody>
      </p:sp>
      <p:sp>
        <p:nvSpPr>
          <p:cNvPr id="3" name="Slide Number Placeholder 2">
            <a:extLst>
              <a:ext uri="{FF2B5EF4-FFF2-40B4-BE49-F238E27FC236}">
                <a16:creationId xmlns:a16="http://schemas.microsoft.com/office/drawing/2014/main" id="{DE2D8554-A717-6881-E959-48026FCAB9E6}"/>
              </a:ext>
            </a:extLst>
          </p:cNvPr>
          <p:cNvSpPr>
            <a:spLocks noGrp="1"/>
          </p:cNvSpPr>
          <p:nvPr>
            <p:ph type="sldNum" sz="quarter" idx="19"/>
          </p:nvPr>
        </p:nvSpPr>
        <p:spPr/>
        <p:txBody>
          <a:bodyPr/>
          <a:lstStyle/>
          <a:p>
            <a:fld id="{E097BF52-0257-49D6-BB20-385A163947A0}" type="slidenum">
              <a:rPr lang="en-US" smtClean="0"/>
              <a:pPr/>
              <a:t>‹#›</a:t>
            </a:fld>
            <a:endParaRPr lang="en-US"/>
          </a:p>
        </p:txBody>
      </p:sp>
      <p:sp>
        <p:nvSpPr>
          <p:cNvPr id="11" name="Picture Placeholder 10">
            <a:extLst>
              <a:ext uri="{FF2B5EF4-FFF2-40B4-BE49-F238E27FC236}">
                <a16:creationId xmlns:a16="http://schemas.microsoft.com/office/drawing/2014/main" id="{D450CA1A-9DD2-2A45-DC89-421A09184344}"/>
              </a:ext>
            </a:extLst>
          </p:cNvPr>
          <p:cNvSpPr>
            <a:spLocks noGrp="1"/>
          </p:cNvSpPr>
          <p:nvPr>
            <p:ph type="pic" sz="quarter" idx="16"/>
          </p:nvPr>
        </p:nvSpPr>
        <p:spPr>
          <a:xfrm>
            <a:off x="10190758" y="268288"/>
            <a:ext cx="1721478" cy="3927194"/>
          </a:xfrm>
          <a:prstGeom prst="rect">
            <a:avLst/>
          </a:prstGeom>
          <a:noFill/>
        </p:spPr>
        <p:txBody>
          <a:bodyPr wrap="square" anchor="ctr">
            <a:noAutofit/>
          </a:bodyPr>
          <a:lstStyle>
            <a:lvl1pPr algn="ctr">
              <a:defRPr sz="2000">
                <a:solidFill>
                  <a:schemeClr val="tx1"/>
                </a:solidFill>
              </a:defRPr>
            </a:lvl1pPr>
          </a:lstStyle>
          <a:p>
            <a:r>
              <a:rPr lang="en-US"/>
              <a:t>Click icon to add picture</a:t>
            </a:r>
          </a:p>
        </p:txBody>
      </p:sp>
      <p:sp>
        <p:nvSpPr>
          <p:cNvPr id="8" name="Title 7">
            <a:extLst>
              <a:ext uri="{FF2B5EF4-FFF2-40B4-BE49-F238E27FC236}">
                <a16:creationId xmlns:a16="http://schemas.microsoft.com/office/drawing/2014/main" id="{31DF4C38-4358-DE44-0D6E-7ED2620DF910}"/>
              </a:ext>
            </a:extLst>
          </p:cNvPr>
          <p:cNvSpPr>
            <a:spLocks noGrp="1"/>
          </p:cNvSpPr>
          <p:nvPr>
            <p:ph type="title"/>
          </p:nvPr>
        </p:nvSpPr>
        <p:spPr>
          <a:xfrm>
            <a:off x="788702" y="1559085"/>
            <a:ext cx="4404958" cy="981885"/>
          </a:xfrm>
        </p:spPr>
        <p:txBody>
          <a:bodyPr anchor="b"/>
          <a:lstStyle/>
          <a:p>
            <a:r>
              <a:rPr lang="en-US"/>
              <a:t>Click to edit Master title style</a:t>
            </a:r>
          </a:p>
        </p:txBody>
      </p:sp>
      <p:sp>
        <p:nvSpPr>
          <p:cNvPr id="27" name="Picture Placeholder 26">
            <a:extLst>
              <a:ext uri="{FF2B5EF4-FFF2-40B4-BE49-F238E27FC236}">
                <a16:creationId xmlns:a16="http://schemas.microsoft.com/office/drawing/2014/main" id="{C5E4E5A4-4936-6E6D-4EEF-59AECBD43E40}"/>
              </a:ext>
            </a:extLst>
          </p:cNvPr>
          <p:cNvSpPr>
            <a:spLocks noGrp="1"/>
          </p:cNvSpPr>
          <p:nvPr>
            <p:ph type="pic" sz="quarter" idx="20"/>
          </p:nvPr>
        </p:nvSpPr>
        <p:spPr>
          <a:xfrm>
            <a:off x="6136844" y="4327525"/>
            <a:ext cx="5775755" cy="1906588"/>
          </a:xfrm>
        </p:spPr>
        <p:txBody>
          <a:bodyPr anchor="ctr"/>
          <a:lstStyle>
            <a:lvl1pPr algn="ctr">
              <a:defRPr/>
            </a:lvl1pPr>
          </a:lstStyle>
          <a:p>
            <a:r>
              <a:rPr lang="en-US"/>
              <a:t>Click icon to add picture</a:t>
            </a:r>
          </a:p>
        </p:txBody>
      </p:sp>
    </p:spTree>
    <p:extLst>
      <p:ext uri="{BB962C8B-B14F-4D97-AF65-F5344CB8AC3E}">
        <p14:creationId xmlns:p14="http://schemas.microsoft.com/office/powerpoint/2010/main" val="15439154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mp; Content with Sidebar Content">
    <p:bg>
      <p:bgRef idx="1001">
        <a:schemeClr val="bg1"/>
      </p:bgRef>
    </p:bg>
    <p:spTree>
      <p:nvGrpSpPr>
        <p:cNvPr id="1" name=""/>
        <p:cNvGrpSpPr/>
        <p:nvPr/>
      </p:nvGrpSpPr>
      <p:grpSpPr>
        <a:xfrm>
          <a:off x="0" y="0"/>
          <a:ext cx="0" cy="0"/>
          <a:chOff x="0" y="0"/>
          <a:chExt cx="0" cy="0"/>
        </a:xfrm>
      </p:grpSpPr>
      <p:sp>
        <p:nvSpPr>
          <p:cNvPr id="31" name="Text Placeholder 30">
            <a:extLst>
              <a:ext uri="{FF2B5EF4-FFF2-40B4-BE49-F238E27FC236}">
                <a16:creationId xmlns:a16="http://schemas.microsoft.com/office/drawing/2014/main" id="{F70138C1-39B8-CA7E-7604-B4B51A8A67E7}"/>
              </a:ext>
            </a:extLst>
          </p:cNvPr>
          <p:cNvSpPr>
            <a:spLocks noGrp="1"/>
          </p:cNvSpPr>
          <p:nvPr>
            <p:ph type="body" sz="quarter" idx="19"/>
          </p:nvPr>
        </p:nvSpPr>
        <p:spPr>
          <a:xfrm flipV="1">
            <a:off x="8056563" y="268288"/>
            <a:ext cx="3867150" cy="6129337"/>
          </a:xfrm>
          <a:prstGeom prst="round1Rect">
            <a:avLst>
              <a:gd name="adj" fmla="val 23778"/>
            </a:avLst>
          </a:prstGeom>
          <a:solidFill>
            <a:schemeClr val="accent6"/>
          </a:solidFill>
        </p:spPr>
        <p:txBody>
          <a:bodyPr wrap="square">
            <a:noAutofit/>
          </a:bodyPr>
          <a:lstStyle>
            <a:lvl1pPr>
              <a:buNone/>
              <a:defRPr sz="100"/>
            </a:lvl1pPr>
            <a:lvl2pPr marL="0" indent="0">
              <a:buNone/>
              <a:defRPr/>
            </a:lvl2pPr>
            <a:lvl3pPr marL="228600" indent="0">
              <a:buNone/>
              <a:defRPr/>
            </a:lvl3pPr>
            <a:lvl4pPr marL="457200" indent="0">
              <a:buNone/>
              <a:defRPr/>
            </a:lvl4pPr>
            <a:lvl5pPr>
              <a:buNone/>
              <a:defRPr/>
            </a:lvl5pPr>
          </a:lstStyle>
          <a:p>
            <a:pPr lvl="0"/>
            <a:r>
              <a:rPr lang="en-US"/>
              <a:t>Click to edit Master text styles</a:t>
            </a:r>
          </a:p>
        </p:txBody>
      </p:sp>
      <p:sp>
        <p:nvSpPr>
          <p:cNvPr id="2" name="Title 1">
            <a:extLst>
              <a:ext uri="{FF2B5EF4-FFF2-40B4-BE49-F238E27FC236}">
                <a16:creationId xmlns:a16="http://schemas.microsoft.com/office/drawing/2014/main" id="{0524CA75-07F7-C551-15D4-A865B8F870FE}"/>
              </a:ext>
            </a:extLst>
          </p:cNvPr>
          <p:cNvSpPr>
            <a:spLocks noGrp="1"/>
          </p:cNvSpPr>
          <p:nvPr>
            <p:ph type="title"/>
          </p:nvPr>
        </p:nvSpPr>
        <p:spPr>
          <a:xfrm>
            <a:off x="419725" y="1576632"/>
            <a:ext cx="6704853" cy="446469"/>
          </a:xfrm>
        </p:spPr>
        <p:txBody>
          <a:bodyPr anchor="b"/>
          <a:lstStyle>
            <a:lvl1pPr>
              <a:defRPr>
                <a:solidFill>
                  <a:schemeClr val="tx2"/>
                </a:solidFill>
              </a:defRPr>
            </a:lvl1pPr>
          </a:lstStyle>
          <a:p>
            <a:r>
              <a:rPr lang="en-US"/>
              <a:t>Click to edit Master title style</a:t>
            </a:r>
          </a:p>
        </p:txBody>
      </p:sp>
      <p:sp>
        <p:nvSpPr>
          <p:cNvPr id="14" name="Content Placeholder 13">
            <a:extLst>
              <a:ext uri="{FF2B5EF4-FFF2-40B4-BE49-F238E27FC236}">
                <a16:creationId xmlns:a16="http://schemas.microsoft.com/office/drawing/2014/main" id="{92105041-6D01-AD42-1464-17E9952E2D4F}"/>
              </a:ext>
            </a:extLst>
          </p:cNvPr>
          <p:cNvSpPr>
            <a:spLocks noGrp="1"/>
          </p:cNvSpPr>
          <p:nvPr>
            <p:ph sz="quarter" idx="14" hasCustomPrompt="1"/>
          </p:nvPr>
        </p:nvSpPr>
        <p:spPr>
          <a:xfrm>
            <a:off x="419100" y="2170113"/>
            <a:ext cx="6704853" cy="3567112"/>
          </a:xfrm>
        </p:spPr>
        <p:txBody>
          <a:bodyPr/>
          <a:lstStyle/>
          <a:p>
            <a:pPr lvl="0"/>
            <a:r>
              <a:rPr lang="en-US"/>
              <a:t>Be sure to use the TAB feature to toggle to bullets, do not use the bullet button in your Home ribbon!</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11C46D20-DCEB-F440-179F-0876886835D5}"/>
              </a:ext>
            </a:extLst>
          </p:cNvPr>
          <p:cNvSpPr>
            <a:spLocks noGrp="1"/>
          </p:cNvSpPr>
          <p:nvPr>
            <p:ph type="ftr" sz="quarter" idx="15"/>
          </p:nvPr>
        </p:nvSpPr>
        <p:spPr/>
        <p:txBody>
          <a:bodyPr/>
          <a:lstStyle/>
          <a:p>
            <a:endParaRPr lang="en-US"/>
          </a:p>
        </p:txBody>
      </p:sp>
      <p:sp>
        <p:nvSpPr>
          <p:cNvPr id="9" name="Slide Number Placeholder 8">
            <a:extLst>
              <a:ext uri="{FF2B5EF4-FFF2-40B4-BE49-F238E27FC236}">
                <a16:creationId xmlns:a16="http://schemas.microsoft.com/office/drawing/2014/main" id="{1BF434C9-1827-DED1-1E64-620B242ABF45}"/>
              </a:ext>
            </a:extLst>
          </p:cNvPr>
          <p:cNvSpPr>
            <a:spLocks noGrp="1"/>
          </p:cNvSpPr>
          <p:nvPr>
            <p:ph type="sldNum" sz="quarter" idx="16"/>
          </p:nvPr>
        </p:nvSpPr>
        <p:spPr/>
        <p:txBody>
          <a:bodyPr/>
          <a:lstStyle/>
          <a:p>
            <a:fld id="{E097BF52-0257-49D6-BB20-385A163947A0}" type="slidenum">
              <a:rPr lang="en-US" smtClean="0"/>
              <a:pPr/>
              <a:t>‹#›</a:t>
            </a:fld>
            <a:endParaRPr lang="en-US"/>
          </a:p>
        </p:txBody>
      </p:sp>
      <p:sp>
        <p:nvSpPr>
          <p:cNvPr id="4" name="Text Placeholder 3">
            <a:extLst>
              <a:ext uri="{FF2B5EF4-FFF2-40B4-BE49-F238E27FC236}">
                <a16:creationId xmlns:a16="http://schemas.microsoft.com/office/drawing/2014/main" id="{0F5B43FE-DE1A-1DCF-ABC0-D19FDEC63262}"/>
              </a:ext>
            </a:extLst>
          </p:cNvPr>
          <p:cNvSpPr>
            <a:spLocks noGrp="1"/>
          </p:cNvSpPr>
          <p:nvPr>
            <p:ph type="body" sz="quarter" idx="17" hasCustomPrompt="1"/>
          </p:nvPr>
        </p:nvSpPr>
        <p:spPr>
          <a:xfrm>
            <a:off x="8578466" y="1236663"/>
            <a:ext cx="2915033" cy="450056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Be sure to use the TAB feature to toggle to bullets, do not use the bullet button in your Home ribbon!</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20897477"/>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Full Image">
    <p:bg>
      <p:bgPr>
        <a:solidFill>
          <a:schemeClr val="bg1"/>
        </a:solidFill>
        <a:effectLst/>
      </p:bgPr>
    </p:bg>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444158AF-A3C4-9BA3-E6CD-95E569CF4B28}"/>
              </a:ext>
            </a:extLst>
          </p:cNvPr>
          <p:cNvSpPr>
            <a:spLocks noGrp="1"/>
          </p:cNvSpPr>
          <p:nvPr>
            <p:ph type="pic" sz="quarter" idx="13"/>
          </p:nvPr>
        </p:nvSpPr>
        <p:spPr>
          <a:xfrm>
            <a:off x="290650" y="268078"/>
            <a:ext cx="11621950" cy="6054936"/>
          </a:xfrm>
          <a:prstGeom prst="rect">
            <a:avLst/>
          </a:prstGeom>
        </p:spPr>
        <p:txBody>
          <a:bodyPr wrap="square">
            <a:noAutofit/>
          </a:bodyPr>
          <a:lstStyle/>
          <a:p>
            <a:r>
              <a:rPr lang="en-US"/>
              <a:t>Click icon to add picture</a:t>
            </a:r>
          </a:p>
        </p:txBody>
      </p:sp>
      <p:sp>
        <p:nvSpPr>
          <p:cNvPr id="2" name="Title 1">
            <a:extLst>
              <a:ext uri="{FF2B5EF4-FFF2-40B4-BE49-F238E27FC236}">
                <a16:creationId xmlns:a16="http://schemas.microsoft.com/office/drawing/2014/main" id="{A5CAB579-3147-8B54-073C-CE772B8A1FDC}"/>
              </a:ext>
            </a:extLst>
          </p:cNvPr>
          <p:cNvSpPr>
            <a:spLocks noGrp="1"/>
          </p:cNvSpPr>
          <p:nvPr>
            <p:ph type="title"/>
          </p:nvPr>
        </p:nvSpPr>
        <p:spPr>
          <a:xfrm>
            <a:off x="6461938" y="1784535"/>
            <a:ext cx="4619000" cy="988540"/>
          </a:xfrm>
        </p:spPr>
        <p:txBody>
          <a:bodyPr anchor="b"/>
          <a:lstStyle/>
          <a:p>
            <a:r>
              <a:rPr lang="en-US"/>
              <a:t>Click to edit Master title style</a:t>
            </a:r>
          </a:p>
        </p:txBody>
      </p:sp>
      <p:sp>
        <p:nvSpPr>
          <p:cNvPr id="6" name="Text Placeholder 5">
            <a:extLst>
              <a:ext uri="{FF2B5EF4-FFF2-40B4-BE49-F238E27FC236}">
                <a16:creationId xmlns:a16="http://schemas.microsoft.com/office/drawing/2014/main" id="{8018BAF9-F82D-7407-4AE6-F780F260A0B4}"/>
              </a:ext>
            </a:extLst>
          </p:cNvPr>
          <p:cNvSpPr>
            <a:spLocks noGrp="1"/>
          </p:cNvSpPr>
          <p:nvPr>
            <p:ph type="body" sz="quarter" idx="12" hasCustomPrompt="1"/>
          </p:nvPr>
        </p:nvSpPr>
        <p:spPr>
          <a:xfrm>
            <a:off x="6461312" y="2952076"/>
            <a:ext cx="3995738" cy="284509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Be sure to use the TAB feature to toggle to bullets, do not use the bullet button in your Home ribbon!</a:t>
            </a:r>
          </a:p>
          <a:p>
            <a:pPr lvl="1"/>
            <a:r>
              <a:rPr lang="en-US"/>
              <a:t>Second level</a:t>
            </a:r>
          </a:p>
          <a:p>
            <a:pPr lvl="2"/>
            <a:r>
              <a:rPr lang="en-US"/>
              <a:t>Third level</a:t>
            </a:r>
          </a:p>
          <a:p>
            <a:pPr lvl="3"/>
            <a:r>
              <a:rPr lang="en-US"/>
              <a:t>Fourth level</a:t>
            </a:r>
          </a:p>
          <a:p>
            <a:pPr lvl="4"/>
            <a:r>
              <a:rPr lang="en-US"/>
              <a:t>Fifth level</a:t>
            </a:r>
          </a:p>
        </p:txBody>
      </p:sp>
      <p:sp>
        <p:nvSpPr>
          <p:cNvPr id="21" name="Footer Placeholder 20">
            <a:extLst>
              <a:ext uri="{FF2B5EF4-FFF2-40B4-BE49-F238E27FC236}">
                <a16:creationId xmlns:a16="http://schemas.microsoft.com/office/drawing/2014/main" id="{E70AE5F3-820F-DFE1-BA82-8E066FD61D52}"/>
              </a:ext>
            </a:extLst>
          </p:cNvPr>
          <p:cNvSpPr>
            <a:spLocks noGrp="1"/>
          </p:cNvSpPr>
          <p:nvPr>
            <p:ph type="ftr" sz="quarter" idx="14"/>
          </p:nvPr>
        </p:nvSpPr>
        <p:spPr/>
        <p:txBody>
          <a:bodyPr/>
          <a:lstStyle/>
          <a:p>
            <a:endParaRPr lang="en-US"/>
          </a:p>
        </p:txBody>
      </p:sp>
      <p:sp>
        <p:nvSpPr>
          <p:cNvPr id="22" name="Slide Number Placeholder 21">
            <a:extLst>
              <a:ext uri="{FF2B5EF4-FFF2-40B4-BE49-F238E27FC236}">
                <a16:creationId xmlns:a16="http://schemas.microsoft.com/office/drawing/2014/main" id="{9B1044A6-D93E-C8A4-6187-C80474C0102C}"/>
              </a:ext>
            </a:extLst>
          </p:cNvPr>
          <p:cNvSpPr>
            <a:spLocks noGrp="1"/>
          </p:cNvSpPr>
          <p:nvPr>
            <p:ph type="sldNum" sz="quarter" idx="15"/>
          </p:nvPr>
        </p:nvSpPr>
        <p:spPr/>
        <p:txBody>
          <a:bodyPr/>
          <a:lstStyle/>
          <a:p>
            <a:fld id="{E097BF52-0257-49D6-BB20-385A163947A0}" type="slidenum">
              <a:rPr lang="en-US" smtClean="0"/>
              <a:pPr/>
              <a:t>‹#›</a:t>
            </a:fld>
            <a:endParaRPr lang="en-US"/>
          </a:p>
        </p:txBody>
      </p:sp>
    </p:spTree>
    <p:extLst>
      <p:ext uri="{BB962C8B-B14F-4D97-AF65-F5344CB8AC3E}">
        <p14:creationId xmlns:p14="http://schemas.microsoft.com/office/powerpoint/2010/main" val="33475644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Impact - Two Columns">
    <p:bg>
      <p:bgRef idx="1001">
        <a:schemeClr val="bg1"/>
      </p:bgRef>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CCEB4079-1F75-7273-5270-4CF9270A1BE3}"/>
              </a:ext>
            </a:extLst>
          </p:cNvPr>
          <p:cNvSpPr>
            <a:spLocks noGrp="1"/>
          </p:cNvSpPr>
          <p:nvPr>
            <p:ph type="body" sz="quarter" idx="23" hasCustomPrompt="1"/>
          </p:nvPr>
        </p:nvSpPr>
        <p:spPr>
          <a:xfrm>
            <a:off x="5998740" y="1203433"/>
            <a:ext cx="5441770" cy="4971394"/>
          </a:xfrm>
          <a:custGeom>
            <a:avLst/>
            <a:gdLst>
              <a:gd name="connsiteX0" fmla="*/ 0 w 5441770"/>
              <a:gd name="connsiteY0" fmla="*/ 0 h 4971394"/>
              <a:gd name="connsiteX1" fmla="*/ 4613188 w 5441770"/>
              <a:gd name="connsiteY1" fmla="*/ 0 h 4971394"/>
              <a:gd name="connsiteX2" fmla="*/ 5441770 w 5441770"/>
              <a:gd name="connsiteY2" fmla="*/ 828582 h 4971394"/>
              <a:gd name="connsiteX3" fmla="*/ 5441770 w 5441770"/>
              <a:gd name="connsiteY3" fmla="*/ 4971394 h 4971394"/>
              <a:gd name="connsiteX4" fmla="*/ 0 w 5441770"/>
              <a:gd name="connsiteY4" fmla="*/ 4971394 h 49713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1770" h="4971394">
                <a:moveTo>
                  <a:pt x="0" y="0"/>
                </a:moveTo>
                <a:lnTo>
                  <a:pt x="4613188" y="0"/>
                </a:lnTo>
                <a:cubicBezTo>
                  <a:pt x="5070801" y="0"/>
                  <a:pt x="5441770" y="370969"/>
                  <a:pt x="5441770" y="828582"/>
                </a:cubicBezTo>
                <a:lnTo>
                  <a:pt x="5441770" y="4971394"/>
                </a:lnTo>
                <a:lnTo>
                  <a:pt x="0" y="4971394"/>
                </a:lnTo>
                <a:close/>
              </a:path>
            </a:pathLst>
          </a:custGeom>
          <a:solidFill>
            <a:schemeClr val="accent2"/>
          </a:solidFill>
        </p:spPr>
        <p:txBody>
          <a:bodyPr wrap="square" lIns="274320" tIns="457200" rIns="365760" bIns="365760">
            <a:noAutofit/>
          </a:bodyPr>
          <a:lstStyle>
            <a:lvl1pPr marL="0" indent="0">
              <a:spcBef>
                <a:spcPts val="2400"/>
              </a:spcBef>
              <a:buFont typeface="Arial" panose="020B0604020202020204" pitchFamily="34" charset="0"/>
              <a:buNone/>
              <a:defRPr sz="2000" b="1">
                <a:solidFill>
                  <a:schemeClr val="bg1"/>
                </a:solidFill>
              </a:defRPr>
            </a:lvl1pPr>
            <a:lvl2pPr marL="0" indent="0">
              <a:spcBef>
                <a:spcPts val="2400"/>
              </a:spcBef>
              <a:buFont typeface="Arial" panose="020B0604020202020204" pitchFamily="34" charset="0"/>
              <a:buChar char="​"/>
              <a:defRPr sz="2000">
                <a:solidFill>
                  <a:schemeClr val="bg1"/>
                </a:solidFill>
              </a:defRPr>
            </a:lvl2pPr>
            <a:lvl3pPr marL="227013" indent="-227013">
              <a:buFont typeface="Arial" panose="020B0604020202020204" pitchFamily="34" charset="0"/>
              <a:buChar char="•"/>
              <a:defRPr sz="2000">
                <a:solidFill>
                  <a:schemeClr val="bg1"/>
                </a:solidFill>
              </a:defRPr>
            </a:lvl3pPr>
            <a:lvl4pPr marL="403225" indent="0">
              <a:buNone/>
              <a:defRPr sz="2000"/>
            </a:lvl4pPr>
            <a:lvl5pPr marL="576263" indent="0">
              <a:buNone/>
              <a:defRPr sz="2000"/>
            </a:lvl5pPr>
          </a:lstStyle>
          <a:p>
            <a:pPr lvl="0"/>
            <a:r>
              <a:rPr lang="en-US"/>
              <a:t>Headline style. Return and tab for body copy and bullet styles. </a:t>
            </a:r>
            <a:r>
              <a:rPr lang="en-US" err="1"/>
              <a:t>Shift+Tab</a:t>
            </a:r>
            <a:r>
              <a:rPr lang="en-US"/>
              <a:t> to go back style levels.</a:t>
            </a:r>
          </a:p>
          <a:p>
            <a:pPr lvl="1"/>
            <a:r>
              <a:rPr lang="en-US"/>
              <a:t>Body copy style.</a:t>
            </a:r>
          </a:p>
          <a:p>
            <a:pPr lvl="2"/>
            <a:r>
              <a:rPr lang="en-US"/>
              <a:t>Bullet style</a:t>
            </a:r>
          </a:p>
        </p:txBody>
      </p:sp>
      <p:sp>
        <p:nvSpPr>
          <p:cNvPr id="4" name="Text Placeholder 3">
            <a:extLst>
              <a:ext uri="{FF2B5EF4-FFF2-40B4-BE49-F238E27FC236}">
                <a16:creationId xmlns:a16="http://schemas.microsoft.com/office/drawing/2014/main" id="{BB3ED045-C08F-D261-2D83-7818BDCD026A}"/>
              </a:ext>
            </a:extLst>
          </p:cNvPr>
          <p:cNvSpPr>
            <a:spLocks noGrp="1"/>
          </p:cNvSpPr>
          <p:nvPr>
            <p:ph type="body" sz="quarter" idx="19" hasCustomPrompt="1"/>
          </p:nvPr>
        </p:nvSpPr>
        <p:spPr>
          <a:xfrm>
            <a:off x="501831" y="1203433"/>
            <a:ext cx="5368196" cy="4971394"/>
          </a:xfrm>
          <a:solidFill>
            <a:schemeClr val="accent1"/>
          </a:solidFill>
        </p:spPr>
        <p:txBody>
          <a:bodyPr lIns="274320" tIns="457200" rIns="365760" bIns="365760"/>
          <a:lstStyle>
            <a:lvl1pPr marL="0" indent="0">
              <a:spcBef>
                <a:spcPts val="2400"/>
              </a:spcBef>
              <a:buFont typeface="Arial" panose="020B0604020202020204" pitchFamily="34" charset="0"/>
              <a:buChar char="​"/>
              <a:defRPr sz="2000" b="1">
                <a:solidFill>
                  <a:schemeClr val="bg1"/>
                </a:solidFill>
              </a:defRPr>
            </a:lvl1pPr>
            <a:lvl2pPr marL="0" indent="0">
              <a:spcBef>
                <a:spcPts val="2400"/>
              </a:spcBef>
              <a:buFont typeface="Arial" panose="020B0604020202020204" pitchFamily="34" charset="0"/>
              <a:buChar char="​"/>
              <a:defRPr sz="2000">
                <a:solidFill>
                  <a:schemeClr val="bg1"/>
                </a:solidFill>
              </a:defRPr>
            </a:lvl2pPr>
            <a:lvl3pPr marL="227013" indent="-227013">
              <a:buFont typeface="Arial" panose="020B0604020202020204" pitchFamily="34" charset="0"/>
              <a:buChar char="•"/>
              <a:defRPr sz="2000">
                <a:solidFill>
                  <a:schemeClr val="bg1"/>
                </a:solidFill>
              </a:defRPr>
            </a:lvl3pPr>
            <a:lvl4pPr marL="403225" indent="0">
              <a:buNone/>
              <a:defRPr sz="2000"/>
            </a:lvl4pPr>
            <a:lvl5pPr marL="576263" indent="0">
              <a:buNone/>
              <a:defRPr sz="2000"/>
            </a:lvl5pPr>
          </a:lstStyle>
          <a:p>
            <a:pPr lvl="0"/>
            <a:r>
              <a:rPr lang="en-US"/>
              <a:t>Headline style. Return and tab for body copy and bullet styles. </a:t>
            </a:r>
            <a:r>
              <a:rPr lang="en-US" err="1"/>
              <a:t>Shift+Tab</a:t>
            </a:r>
            <a:r>
              <a:rPr lang="en-US"/>
              <a:t> to go back style levels.</a:t>
            </a:r>
          </a:p>
          <a:p>
            <a:pPr lvl="1"/>
            <a:r>
              <a:rPr lang="en-US"/>
              <a:t>Body copy style.</a:t>
            </a:r>
          </a:p>
          <a:p>
            <a:pPr lvl="2"/>
            <a:r>
              <a:rPr lang="en-US"/>
              <a:t>Bullet style</a:t>
            </a:r>
          </a:p>
        </p:txBody>
      </p:sp>
      <p:sp>
        <p:nvSpPr>
          <p:cNvPr id="11" name="Slide Number Placeholder 10">
            <a:extLst>
              <a:ext uri="{FF2B5EF4-FFF2-40B4-BE49-F238E27FC236}">
                <a16:creationId xmlns:a16="http://schemas.microsoft.com/office/drawing/2014/main" id="{9925A6FA-7078-3ED0-0CB0-B5BFCD84225D}"/>
              </a:ext>
            </a:extLst>
          </p:cNvPr>
          <p:cNvSpPr>
            <a:spLocks noGrp="1"/>
          </p:cNvSpPr>
          <p:nvPr>
            <p:ph type="sldNum" sz="quarter" idx="17"/>
          </p:nvPr>
        </p:nvSpPr>
        <p:spPr/>
        <p:txBody>
          <a:bodyPr/>
          <a:lstStyle>
            <a:lvl1pPr>
              <a:defRPr>
                <a:solidFill>
                  <a:schemeClr val="tx2"/>
                </a:solidFill>
              </a:defRPr>
            </a:lvl1pPr>
          </a:lstStyle>
          <a:p>
            <a:fld id="{A37CC15A-DD08-4E9E-9070-B5356A098051}" type="slidenum">
              <a:rPr lang="en-US" smtClean="0"/>
              <a:pPr/>
              <a:t>‹#›</a:t>
            </a:fld>
            <a:endParaRPr lang="en-US"/>
          </a:p>
        </p:txBody>
      </p:sp>
      <p:sp>
        <p:nvSpPr>
          <p:cNvPr id="3" name="Footer Placeholder 2">
            <a:extLst>
              <a:ext uri="{FF2B5EF4-FFF2-40B4-BE49-F238E27FC236}">
                <a16:creationId xmlns:a16="http://schemas.microsoft.com/office/drawing/2014/main" id="{67D1EDD1-F9A5-5515-1498-5F2C4422B5FC}"/>
              </a:ext>
            </a:extLst>
          </p:cNvPr>
          <p:cNvSpPr>
            <a:spLocks noGrp="1"/>
          </p:cNvSpPr>
          <p:nvPr>
            <p:ph type="ftr" sz="quarter" idx="21"/>
          </p:nvPr>
        </p:nvSpPr>
        <p:spPr/>
        <p:txBody>
          <a:bodyPr/>
          <a:lstStyle>
            <a:lvl1pPr>
              <a:defRPr>
                <a:solidFill>
                  <a:srgbClr val="797979"/>
                </a:solidFill>
              </a:defRPr>
            </a:lvl1pPr>
          </a:lstStyle>
          <a:p>
            <a:endParaRPr lang="en-US"/>
          </a:p>
        </p:txBody>
      </p:sp>
      <p:sp>
        <p:nvSpPr>
          <p:cNvPr id="14" name="Title 13">
            <a:extLst>
              <a:ext uri="{FF2B5EF4-FFF2-40B4-BE49-F238E27FC236}">
                <a16:creationId xmlns:a16="http://schemas.microsoft.com/office/drawing/2014/main" id="{89198868-FFEC-EFB6-4FF0-E82CCAA740DF}"/>
              </a:ext>
            </a:extLst>
          </p:cNvPr>
          <p:cNvSpPr>
            <a:spLocks noGrp="1"/>
          </p:cNvSpPr>
          <p:nvPr>
            <p:ph type="title"/>
          </p:nvPr>
        </p:nvSpPr>
        <p:spPr/>
        <p:txBody>
          <a:bodyPr/>
          <a:lstStyle>
            <a:lvl1pPr>
              <a:defRPr>
                <a:solidFill>
                  <a:schemeClr val="tx2"/>
                </a:solidFill>
              </a:defRPr>
            </a:lvl1pPr>
          </a:lstStyle>
          <a:p>
            <a:r>
              <a:rPr lang="en-US"/>
              <a:t>Click to edit Master title style</a:t>
            </a:r>
          </a:p>
        </p:txBody>
      </p:sp>
    </p:spTree>
    <p:extLst>
      <p:ext uri="{BB962C8B-B14F-4D97-AF65-F5344CB8AC3E}">
        <p14:creationId xmlns:p14="http://schemas.microsoft.com/office/powerpoint/2010/main" val="4290767686"/>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Impact - Three Columns">
    <p:bg>
      <p:bgRef idx="1001">
        <a:schemeClr val="bg1"/>
      </p:bgRef>
    </p:bg>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9B4FC6FC-F0DA-FF44-FD1E-A9A63429C346}"/>
              </a:ext>
            </a:extLst>
          </p:cNvPr>
          <p:cNvSpPr>
            <a:spLocks noGrp="1"/>
          </p:cNvSpPr>
          <p:nvPr>
            <p:ph type="pic" sz="quarter" idx="34"/>
          </p:nvPr>
        </p:nvSpPr>
        <p:spPr>
          <a:xfrm flipH="1" flipV="1">
            <a:off x="7881174" y="1245475"/>
            <a:ext cx="3502109" cy="4795836"/>
          </a:xfrm>
          <a:custGeom>
            <a:avLst/>
            <a:gdLst>
              <a:gd name="connsiteX0" fmla="*/ 3502109 w 3502109"/>
              <a:gd name="connsiteY0" fmla="*/ 4795836 h 4795836"/>
              <a:gd name="connsiteX1" fmla="*/ 904165 w 3502109"/>
              <a:gd name="connsiteY1" fmla="*/ 4795836 h 4795836"/>
              <a:gd name="connsiteX2" fmla="*/ 721952 w 3502109"/>
              <a:gd name="connsiteY2" fmla="*/ 4777467 h 4795836"/>
              <a:gd name="connsiteX3" fmla="*/ 0 w 3502109"/>
              <a:gd name="connsiteY3" fmla="*/ 3891662 h 4795836"/>
              <a:gd name="connsiteX4" fmla="*/ 0 w 3502109"/>
              <a:gd name="connsiteY4" fmla="*/ 0 h 4795836"/>
              <a:gd name="connsiteX5" fmla="*/ 3502109 w 3502109"/>
              <a:gd name="connsiteY5" fmla="*/ 0 h 4795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2109" h="4795836">
                <a:moveTo>
                  <a:pt x="3502109" y="4795836"/>
                </a:moveTo>
                <a:lnTo>
                  <a:pt x="904165" y="4795836"/>
                </a:lnTo>
                <a:lnTo>
                  <a:pt x="721952" y="4777467"/>
                </a:lnTo>
                <a:cubicBezTo>
                  <a:pt x="309935" y="4693156"/>
                  <a:pt x="0" y="4328604"/>
                  <a:pt x="0" y="3891662"/>
                </a:cubicBezTo>
                <a:lnTo>
                  <a:pt x="0" y="0"/>
                </a:lnTo>
                <a:lnTo>
                  <a:pt x="3502109" y="0"/>
                </a:lnTo>
                <a:close/>
              </a:path>
            </a:pathLst>
          </a:custGeom>
          <a:solidFill>
            <a:srgbClr val="CBDB2A"/>
          </a:solidFill>
        </p:spPr>
        <p:txBody>
          <a:bodyPr wrap="square">
            <a:noAutofit/>
          </a:bodyPr>
          <a:lstStyle>
            <a:lvl1pPr>
              <a:defRPr>
                <a:solidFill>
                  <a:srgbClr val="CBDB2A"/>
                </a:solidFill>
              </a:defRPr>
            </a:lvl1pPr>
          </a:lstStyle>
          <a:p>
            <a:r>
              <a:rPr lang="en-US"/>
              <a:t>Click icon to add picture</a:t>
            </a:r>
          </a:p>
        </p:txBody>
      </p:sp>
      <p:sp>
        <p:nvSpPr>
          <p:cNvPr id="29" name="Picture Placeholder 28">
            <a:extLst>
              <a:ext uri="{FF2B5EF4-FFF2-40B4-BE49-F238E27FC236}">
                <a16:creationId xmlns:a16="http://schemas.microsoft.com/office/drawing/2014/main" id="{9FDB8ED7-1C2A-6071-AB31-66993A9B7958}"/>
              </a:ext>
            </a:extLst>
          </p:cNvPr>
          <p:cNvSpPr>
            <a:spLocks noGrp="1"/>
          </p:cNvSpPr>
          <p:nvPr>
            <p:ph type="pic" sz="quarter" idx="33"/>
          </p:nvPr>
        </p:nvSpPr>
        <p:spPr>
          <a:xfrm>
            <a:off x="4189413" y="1246188"/>
            <a:ext cx="3503612" cy="4795837"/>
          </a:xfrm>
          <a:solidFill>
            <a:schemeClr val="accent3"/>
          </a:solidFill>
        </p:spPr>
        <p:txBody>
          <a:bodyPr/>
          <a:lstStyle>
            <a:lvl1pPr>
              <a:defRPr>
                <a:solidFill>
                  <a:schemeClr val="accent3"/>
                </a:solidFill>
              </a:defRPr>
            </a:lvl1pPr>
          </a:lstStyle>
          <a:p>
            <a:r>
              <a:rPr lang="en-US"/>
              <a:t>Click icon to add picture</a:t>
            </a:r>
          </a:p>
        </p:txBody>
      </p:sp>
      <p:sp>
        <p:nvSpPr>
          <p:cNvPr id="12" name="Picture Placeholder 11">
            <a:extLst>
              <a:ext uri="{FF2B5EF4-FFF2-40B4-BE49-F238E27FC236}">
                <a16:creationId xmlns:a16="http://schemas.microsoft.com/office/drawing/2014/main" id="{91712527-3E8F-FBED-1616-DBF5658FD337}"/>
              </a:ext>
            </a:extLst>
          </p:cNvPr>
          <p:cNvSpPr>
            <a:spLocks noGrp="1"/>
          </p:cNvSpPr>
          <p:nvPr>
            <p:ph type="pic" sz="quarter" idx="32"/>
          </p:nvPr>
        </p:nvSpPr>
        <p:spPr>
          <a:xfrm>
            <a:off x="501832" y="1246188"/>
            <a:ext cx="3502109" cy="4795124"/>
          </a:xfrm>
          <a:custGeom>
            <a:avLst/>
            <a:gdLst>
              <a:gd name="connsiteX0" fmla="*/ 0 w 3502109"/>
              <a:gd name="connsiteY0" fmla="*/ 0 h 4795124"/>
              <a:gd name="connsiteX1" fmla="*/ 3502109 w 3502109"/>
              <a:gd name="connsiteY1" fmla="*/ 0 h 4795124"/>
              <a:gd name="connsiteX2" fmla="*/ 3502109 w 3502109"/>
              <a:gd name="connsiteY2" fmla="*/ 4795124 h 4795124"/>
              <a:gd name="connsiteX3" fmla="*/ 904175 w 3502109"/>
              <a:gd name="connsiteY3" fmla="*/ 4795124 h 4795124"/>
              <a:gd name="connsiteX4" fmla="*/ 0 w 3502109"/>
              <a:gd name="connsiteY4" fmla="*/ 3890949 h 479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2109" h="4795124">
                <a:moveTo>
                  <a:pt x="0" y="0"/>
                </a:moveTo>
                <a:lnTo>
                  <a:pt x="3502109" y="0"/>
                </a:lnTo>
                <a:lnTo>
                  <a:pt x="3502109" y="4795124"/>
                </a:lnTo>
                <a:lnTo>
                  <a:pt x="904175" y="4795124"/>
                </a:lnTo>
                <a:cubicBezTo>
                  <a:pt x="404813" y="4795124"/>
                  <a:pt x="0" y="4390311"/>
                  <a:pt x="0" y="3890949"/>
                </a:cubicBezTo>
                <a:close/>
              </a:path>
            </a:pathLst>
          </a:custGeom>
          <a:solidFill>
            <a:schemeClr val="accent1"/>
          </a:solidFill>
        </p:spPr>
        <p:txBody>
          <a:bodyPr wrap="square">
            <a:noAutofit/>
          </a:bodyPr>
          <a:lstStyle>
            <a:lvl1pPr>
              <a:defRPr>
                <a:solidFill>
                  <a:schemeClr val="accent1"/>
                </a:solidFill>
              </a:defRPr>
            </a:lvl1pPr>
          </a:lstStyle>
          <a:p>
            <a:r>
              <a:rPr lang="en-US"/>
              <a:t>Click icon to add picture</a:t>
            </a:r>
          </a:p>
        </p:txBody>
      </p:sp>
      <p:sp>
        <p:nvSpPr>
          <p:cNvPr id="3" name="Text Placeholder 3">
            <a:extLst>
              <a:ext uri="{FF2B5EF4-FFF2-40B4-BE49-F238E27FC236}">
                <a16:creationId xmlns:a16="http://schemas.microsoft.com/office/drawing/2014/main" id="{96368D4B-E881-4861-60C5-1EC926EE2CC0}"/>
              </a:ext>
            </a:extLst>
          </p:cNvPr>
          <p:cNvSpPr>
            <a:spLocks noGrp="1"/>
          </p:cNvSpPr>
          <p:nvPr>
            <p:ph type="body" sz="quarter" idx="24" hasCustomPrompt="1"/>
          </p:nvPr>
        </p:nvSpPr>
        <p:spPr>
          <a:xfrm>
            <a:off x="825759" y="3837910"/>
            <a:ext cx="2467799" cy="1253905"/>
          </a:xfrm>
        </p:spPr>
        <p:txBody>
          <a:bodyPr/>
          <a:lstStyle>
            <a:lvl1pPr>
              <a:spcBef>
                <a:spcPts val="2400"/>
              </a:spcBef>
              <a:buNone/>
              <a:defRPr sz="1600">
                <a:solidFill>
                  <a:schemeClr val="bg1"/>
                </a:solidFill>
              </a:defRPr>
            </a:lvl1pPr>
            <a:lvl2pPr marL="0" indent="0">
              <a:buNone/>
              <a:defRPr sz="2000"/>
            </a:lvl2pPr>
            <a:lvl3pPr marL="230188" indent="0">
              <a:buNone/>
              <a:defRPr sz="2000"/>
            </a:lvl3pPr>
            <a:lvl4pPr marL="403225" indent="0">
              <a:buNone/>
              <a:defRPr sz="2000"/>
            </a:lvl4pPr>
            <a:lvl5pPr marL="576263" indent="0">
              <a:buNone/>
              <a:defRPr sz="2000"/>
            </a:lvl5pPr>
          </a:lstStyle>
          <a:p>
            <a:pPr lvl="0"/>
            <a:r>
              <a:rPr lang="en-US"/>
              <a:t>Use the placeholders to showcase data highlights and expand upon them here.</a:t>
            </a:r>
          </a:p>
        </p:txBody>
      </p:sp>
      <p:sp>
        <p:nvSpPr>
          <p:cNvPr id="17" name="Text Placeholder 9">
            <a:extLst>
              <a:ext uri="{FF2B5EF4-FFF2-40B4-BE49-F238E27FC236}">
                <a16:creationId xmlns:a16="http://schemas.microsoft.com/office/drawing/2014/main" id="{F18E6D69-3E75-40BB-B314-CC165B57E0B7}"/>
              </a:ext>
            </a:extLst>
          </p:cNvPr>
          <p:cNvSpPr>
            <a:spLocks noGrp="1"/>
          </p:cNvSpPr>
          <p:nvPr>
            <p:ph type="body" sz="quarter" idx="13" hasCustomPrompt="1"/>
          </p:nvPr>
        </p:nvSpPr>
        <p:spPr bwMode="white">
          <a:xfrm>
            <a:off x="4523163" y="3174805"/>
            <a:ext cx="2472230" cy="184666"/>
          </a:xfrm>
        </p:spPr>
        <p:txBody>
          <a:bodyPr anchor="t">
            <a:spAutoFit/>
          </a:bodyPr>
          <a:lstStyle>
            <a:lvl1pPr marL="0" indent="0" algn="l">
              <a:lnSpc>
                <a:spcPct val="100000"/>
              </a:lnSpc>
              <a:spcBef>
                <a:spcPts val="0"/>
              </a:spcBef>
              <a:spcAft>
                <a:spcPts val="0"/>
              </a:spcAft>
              <a:buFont typeface="Source Sans Pro" panose="020B0503030403020204" pitchFamily="34" charset="0"/>
              <a:buNone/>
              <a:defRPr sz="1200" b="1" cap="all" baseline="0">
                <a:solidFill>
                  <a:schemeClr val="tx1"/>
                </a:solidFill>
                <a:latin typeface="+mn-lt"/>
              </a:defRPr>
            </a:lvl1pPr>
            <a:lvl2pPr marL="0" indent="0">
              <a:buFont typeface="Source Sans Pro" panose="020B0503030403020204" pitchFamily="34" charset="0"/>
              <a:buNone/>
              <a:defRPr sz="1000" b="1" cap="all" baseline="0"/>
            </a:lvl2pPr>
            <a:lvl3pPr marL="0" indent="0">
              <a:buFont typeface="Source Sans Pro" panose="020B0503030403020204" pitchFamily="34" charset="0"/>
              <a:buNone/>
              <a:defRPr sz="1000" b="1" cap="all" baseline="0"/>
            </a:lvl3pPr>
            <a:lvl4pPr marL="0" indent="0">
              <a:buFont typeface="Source Sans Pro" panose="020B0503030403020204" pitchFamily="34" charset="0"/>
              <a:buNone/>
              <a:defRPr sz="1000" b="1" cap="all" baseline="0"/>
            </a:lvl4pPr>
            <a:lvl5pPr marL="0" indent="0">
              <a:buFont typeface="Source Sans Pro" panose="020B0503030403020204" pitchFamily="34" charset="0"/>
              <a:buNone/>
              <a:defRPr sz="1000" b="1" cap="all" baseline="0"/>
            </a:lvl5pPr>
          </a:lstStyle>
          <a:p>
            <a:pPr lvl="0"/>
            <a:r>
              <a:rPr lang="en-US"/>
              <a:t>SHORT, CONCISE label</a:t>
            </a:r>
          </a:p>
        </p:txBody>
      </p:sp>
      <p:sp>
        <p:nvSpPr>
          <p:cNvPr id="4" name="Text Placeholder 3">
            <a:extLst>
              <a:ext uri="{FF2B5EF4-FFF2-40B4-BE49-F238E27FC236}">
                <a16:creationId xmlns:a16="http://schemas.microsoft.com/office/drawing/2014/main" id="{BCF2F4F6-24F4-95AE-13BF-B62550327A60}"/>
              </a:ext>
            </a:extLst>
          </p:cNvPr>
          <p:cNvSpPr>
            <a:spLocks noGrp="1"/>
          </p:cNvSpPr>
          <p:nvPr>
            <p:ph type="body" sz="quarter" idx="25" hasCustomPrompt="1"/>
          </p:nvPr>
        </p:nvSpPr>
        <p:spPr>
          <a:xfrm>
            <a:off x="4523163" y="3837910"/>
            <a:ext cx="2481038" cy="1253905"/>
          </a:xfrm>
        </p:spPr>
        <p:txBody>
          <a:bodyPr/>
          <a:lstStyle>
            <a:lvl1pPr>
              <a:spcBef>
                <a:spcPts val="2400"/>
              </a:spcBef>
              <a:buNone/>
              <a:defRPr sz="1600">
                <a:solidFill>
                  <a:schemeClr val="tx1"/>
                </a:solidFill>
              </a:defRPr>
            </a:lvl1pPr>
            <a:lvl2pPr marL="0" indent="0">
              <a:buNone/>
              <a:defRPr sz="2000"/>
            </a:lvl2pPr>
            <a:lvl3pPr marL="230188" indent="0">
              <a:buNone/>
              <a:defRPr sz="2000"/>
            </a:lvl3pPr>
            <a:lvl4pPr marL="403225" indent="0">
              <a:buNone/>
              <a:defRPr sz="2000"/>
            </a:lvl4pPr>
            <a:lvl5pPr marL="576263" indent="0">
              <a:buNone/>
              <a:defRPr sz="2000"/>
            </a:lvl5pPr>
          </a:lstStyle>
          <a:p>
            <a:pPr lvl="0"/>
            <a:r>
              <a:rPr lang="en-US"/>
              <a:t>Use the placeholders to showcase data highlights and expand upon them here.</a:t>
            </a:r>
          </a:p>
        </p:txBody>
      </p:sp>
      <p:sp>
        <p:nvSpPr>
          <p:cNvPr id="18" name="Text Placeholder 9">
            <a:extLst>
              <a:ext uri="{FF2B5EF4-FFF2-40B4-BE49-F238E27FC236}">
                <a16:creationId xmlns:a16="http://schemas.microsoft.com/office/drawing/2014/main" id="{8F7FCDE9-F896-4FDD-91F2-F018EDC7A8D9}"/>
              </a:ext>
            </a:extLst>
          </p:cNvPr>
          <p:cNvSpPr>
            <a:spLocks noGrp="1"/>
          </p:cNvSpPr>
          <p:nvPr>
            <p:ph type="body" sz="quarter" idx="17" hasCustomPrompt="1"/>
          </p:nvPr>
        </p:nvSpPr>
        <p:spPr>
          <a:xfrm>
            <a:off x="8185720" y="3174805"/>
            <a:ext cx="2472230" cy="184666"/>
          </a:xfrm>
        </p:spPr>
        <p:txBody>
          <a:bodyPr anchor="t">
            <a:spAutoFit/>
          </a:bodyPr>
          <a:lstStyle>
            <a:lvl1pPr marL="0" indent="0" algn="l">
              <a:lnSpc>
                <a:spcPct val="100000"/>
              </a:lnSpc>
              <a:spcBef>
                <a:spcPts val="0"/>
              </a:spcBef>
              <a:spcAft>
                <a:spcPts val="0"/>
              </a:spcAft>
              <a:buFont typeface="Source Sans Pro" panose="020B0503030403020204" pitchFamily="34" charset="0"/>
              <a:buNone/>
              <a:defRPr sz="1200" b="1" cap="all" baseline="0">
                <a:solidFill>
                  <a:schemeClr val="tx1"/>
                </a:solidFill>
                <a:latin typeface="+mn-lt"/>
              </a:defRPr>
            </a:lvl1pPr>
            <a:lvl2pPr marL="0" indent="0">
              <a:buFont typeface="Source Sans Pro" panose="020B0503030403020204" pitchFamily="34" charset="0"/>
              <a:buNone/>
              <a:defRPr sz="1000" b="1" cap="all" baseline="0"/>
            </a:lvl2pPr>
            <a:lvl3pPr marL="0" indent="0">
              <a:buFont typeface="Source Sans Pro" panose="020B0503030403020204" pitchFamily="34" charset="0"/>
              <a:buNone/>
              <a:defRPr sz="1000" b="1" cap="all" baseline="0"/>
            </a:lvl3pPr>
            <a:lvl4pPr marL="0" indent="0">
              <a:buFont typeface="Source Sans Pro" panose="020B0503030403020204" pitchFamily="34" charset="0"/>
              <a:buNone/>
              <a:defRPr sz="1000" b="1" cap="all" baseline="0"/>
            </a:lvl4pPr>
            <a:lvl5pPr marL="0" indent="0">
              <a:buFont typeface="Source Sans Pro" panose="020B0503030403020204" pitchFamily="34" charset="0"/>
              <a:buNone/>
              <a:defRPr sz="1000" b="1" cap="all" baseline="0"/>
            </a:lvl5pPr>
          </a:lstStyle>
          <a:p>
            <a:pPr lvl="0"/>
            <a:r>
              <a:rPr lang="en-US"/>
              <a:t>SHORT, CONCISE label</a:t>
            </a:r>
          </a:p>
        </p:txBody>
      </p:sp>
      <p:sp>
        <p:nvSpPr>
          <p:cNvPr id="8" name="Text Placeholder 3">
            <a:extLst>
              <a:ext uri="{FF2B5EF4-FFF2-40B4-BE49-F238E27FC236}">
                <a16:creationId xmlns:a16="http://schemas.microsoft.com/office/drawing/2014/main" id="{3E4EC75F-6D97-AD5F-173A-451728D369CA}"/>
              </a:ext>
            </a:extLst>
          </p:cNvPr>
          <p:cNvSpPr>
            <a:spLocks noGrp="1"/>
          </p:cNvSpPr>
          <p:nvPr>
            <p:ph type="body" sz="quarter" idx="26" hasCustomPrompt="1"/>
          </p:nvPr>
        </p:nvSpPr>
        <p:spPr>
          <a:xfrm>
            <a:off x="8185720" y="3837910"/>
            <a:ext cx="2446648" cy="1253905"/>
          </a:xfrm>
        </p:spPr>
        <p:txBody>
          <a:bodyPr/>
          <a:lstStyle>
            <a:lvl1pPr>
              <a:spcBef>
                <a:spcPts val="2400"/>
              </a:spcBef>
              <a:buNone/>
              <a:defRPr sz="1600">
                <a:solidFill>
                  <a:schemeClr val="tx1"/>
                </a:solidFill>
              </a:defRPr>
            </a:lvl1pPr>
            <a:lvl2pPr marL="0" indent="0">
              <a:buNone/>
              <a:defRPr sz="2000"/>
            </a:lvl2pPr>
            <a:lvl3pPr marL="230188" indent="0">
              <a:buNone/>
              <a:defRPr sz="2000"/>
            </a:lvl3pPr>
            <a:lvl4pPr marL="403225" indent="0">
              <a:buNone/>
              <a:defRPr sz="2000"/>
            </a:lvl4pPr>
            <a:lvl5pPr marL="576263" indent="0">
              <a:buNone/>
              <a:defRPr sz="2000"/>
            </a:lvl5pPr>
          </a:lstStyle>
          <a:p>
            <a:pPr lvl="0"/>
            <a:r>
              <a:rPr lang="en-US"/>
              <a:t>Use the placeholders to showcase data highlights and expand upon them here.</a:t>
            </a:r>
          </a:p>
        </p:txBody>
      </p:sp>
      <p:sp>
        <p:nvSpPr>
          <p:cNvPr id="5" name="Slide Number Placeholder 4">
            <a:extLst>
              <a:ext uri="{FF2B5EF4-FFF2-40B4-BE49-F238E27FC236}">
                <a16:creationId xmlns:a16="http://schemas.microsoft.com/office/drawing/2014/main" id="{66731CA4-D5DA-F61D-2956-C050767C6A6F}"/>
              </a:ext>
            </a:extLst>
          </p:cNvPr>
          <p:cNvSpPr>
            <a:spLocks noGrp="1"/>
          </p:cNvSpPr>
          <p:nvPr>
            <p:ph type="sldNum" sz="quarter" idx="22"/>
          </p:nvPr>
        </p:nvSpPr>
        <p:spPr/>
        <p:txBody>
          <a:bodyPr/>
          <a:lstStyle>
            <a:lvl1pPr>
              <a:defRPr>
                <a:solidFill>
                  <a:srgbClr val="797979"/>
                </a:solidFill>
              </a:defRPr>
            </a:lvl1pPr>
          </a:lstStyle>
          <a:p>
            <a:fld id="{A37CC15A-DD08-4E9E-9070-B5356A098051}" type="slidenum">
              <a:rPr lang="en-US" smtClean="0"/>
              <a:pPr/>
              <a:t>‹#›</a:t>
            </a:fld>
            <a:endParaRPr lang="en-US"/>
          </a:p>
        </p:txBody>
      </p:sp>
      <p:sp>
        <p:nvSpPr>
          <p:cNvPr id="2" name="Footer Placeholder 1">
            <a:extLst>
              <a:ext uri="{FF2B5EF4-FFF2-40B4-BE49-F238E27FC236}">
                <a16:creationId xmlns:a16="http://schemas.microsoft.com/office/drawing/2014/main" id="{CAF03FC2-E266-E121-4F83-BE949DBE709C}"/>
              </a:ext>
            </a:extLst>
          </p:cNvPr>
          <p:cNvSpPr>
            <a:spLocks noGrp="1"/>
          </p:cNvSpPr>
          <p:nvPr>
            <p:ph type="ftr" sz="quarter" idx="27"/>
          </p:nvPr>
        </p:nvSpPr>
        <p:spPr/>
        <p:txBody>
          <a:bodyPr/>
          <a:lstStyle/>
          <a:p>
            <a:endParaRPr lang="en-US"/>
          </a:p>
        </p:txBody>
      </p:sp>
      <p:sp>
        <p:nvSpPr>
          <p:cNvPr id="25" name="Text Placeholder 24">
            <a:extLst>
              <a:ext uri="{FF2B5EF4-FFF2-40B4-BE49-F238E27FC236}">
                <a16:creationId xmlns:a16="http://schemas.microsoft.com/office/drawing/2014/main" id="{D016DC5B-34C5-AAA7-2BBC-C248A678CD52}"/>
              </a:ext>
            </a:extLst>
          </p:cNvPr>
          <p:cNvSpPr>
            <a:spLocks noGrp="1"/>
          </p:cNvSpPr>
          <p:nvPr>
            <p:ph type="body" sz="quarter" idx="28" hasCustomPrompt="1"/>
          </p:nvPr>
        </p:nvSpPr>
        <p:spPr>
          <a:xfrm>
            <a:off x="825759" y="2054334"/>
            <a:ext cx="2472230" cy="1160463"/>
          </a:xfrm>
        </p:spPr>
        <p:txBody>
          <a:bodyPr anchor="b"/>
          <a:lstStyle>
            <a:lvl1pPr>
              <a:buNone/>
              <a:defRPr sz="6600">
                <a:solidFill>
                  <a:schemeClr val="bg1"/>
                </a:solidFill>
              </a:defRPr>
            </a:lvl1pPr>
            <a:lvl2pPr marL="0" indent="0">
              <a:buNone/>
              <a:defRPr/>
            </a:lvl2pPr>
            <a:lvl3pPr marL="228600" indent="0">
              <a:buNone/>
              <a:defRPr/>
            </a:lvl3pPr>
            <a:lvl4pPr marL="457200" indent="0">
              <a:buNone/>
              <a:defRPr/>
            </a:lvl4pPr>
            <a:lvl5pPr>
              <a:buNone/>
              <a:defRPr/>
            </a:lvl5pPr>
          </a:lstStyle>
          <a:p>
            <a:pPr lvl="0"/>
            <a:r>
              <a:rPr lang="en-US"/>
              <a:t>XX%</a:t>
            </a:r>
          </a:p>
        </p:txBody>
      </p:sp>
      <p:sp>
        <p:nvSpPr>
          <p:cNvPr id="26" name="Text Placeholder 24">
            <a:extLst>
              <a:ext uri="{FF2B5EF4-FFF2-40B4-BE49-F238E27FC236}">
                <a16:creationId xmlns:a16="http://schemas.microsoft.com/office/drawing/2014/main" id="{F398B5FD-DF4C-210D-3623-8FC30F53F81A}"/>
              </a:ext>
            </a:extLst>
          </p:cNvPr>
          <p:cNvSpPr>
            <a:spLocks noGrp="1"/>
          </p:cNvSpPr>
          <p:nvPr>
            <p:ph type="body" sz="quarter" idx="29" hasCustomPrompt="1"/>
          </p:nvPr>
        </p:nvSpPr>
        <p:spPr>
          <a:xfrm>
            <a:off x="4523163" y="2054334"/>
            <a:ext cx="2472230" cy="1160463"/>
          </a:xfrm>
        </p:spPr>
        <p:txBody>
          <a:bodyPr anchor="b"/>
          <a:lstStyle>
            <a:lvl1pPr>
              <a:buNone/>
              <a:defRPr sz="6600">
                <a:solidFill>
                  <a:schemeClr val="tx1"/>
                </a:solidFill>
              </a:defRPr>
            </a:lvl1pPr>
            <a:lvl2pPr marL="0" indent="0">
              <a:buNone/>
              <a:defRPr/>
            </a:lvl2pPr>
            <a:lvl3pPr marL="228600" indent="0">
              <a:buNone/>
              <a:defRPr/>
            </a:lvl3pPr>
            <a:lvl4pPr marL="457200" indent="0">
              <a:buNone/>
              <a:defRPr/>
            </a:lvl4pPr>
            <a:lvl5pPr>
              <a:buNone/>
              <a:defRPr/>
            </a:lvl5pPr>
          </a:lstStyle>
          <a:p>
            <a:pPr lvl="0"/>
            <a:r>
              <a:rPr lang="en-US"/>
              <a:t>XX%</a:t>
            </a:r>
          </a:p>
        </p:txBody>
      </p:sp>
      <p:sp>
        <p:nvSpPr>
          <p:cNvPr id="27" name="Text Placeholder 24">
            <a:extLst>
              <a:ext uri="{FF2B5EF4-FFF2-40B4-BE49-F238E27FC236}">
                <a16:creationId xmlns:a16="http://schemas.microsoft.com/office/drawing/2014/main" id="{7E878C67-2F02-F93C-24C8-6C552C2FF4C5}"/>
              </a:ext>
            </a:extLst>
          </p:cNvPr>
          <p:cNvSpPr>
            <a:spLocks noGrp="1"/>
          </p:cNvSpPr>
          <p:nvPr>
            <p:ph type="body" sz="quarter" idx="30" hasCustomPrompt="1"/>
          </p:nvPr>
        </p:nvSpPr>
        <p:spPr>
          <a:xfrm>
            <a:off x="8185720" y="2054334"/>
            <a:ext cx="2472230" cy="1160463"/>
          </a:xfrm>
        </p:spPr>
        <p:txBody>
          <a:bodyPr anchor="b"/>
          <a:lstStyle>
            <a:lvl1pPr>
              <a:buNone/>
              <a:defRPr sz="6600">
                <a:solidFill>
                  <a:schemeClr val="tx1"/>
                </a:solidFill>
              </a:defRPr>
            </a:lvl1pPr>
            <a:lvl2pPr marL="0" indent="0">
              <a:buNone/>
              <a:defRPr/>
            </a:lvl2pPr>
            <a:lvl3pPr marL="228600" indent="0">
              <a:buNone/>
              <a:defRPr/>
            </a:lvl3pPr>
            <a:lvl4pPr marL="457200" indent="0">
              <a:buNone/>
              <a:defRPr/>
            </a:lvl4pPr>
            <a:lvl5pPr>
              <a:buNone/>
              <a:defRPr/>
            </a:lvl5pPr>
          </a:lstStyle>
          <a:p>
            <a:pPr lvl="0"/>
            <a:r>
              <a:rPr lang="en-US"/>
              <a:t>XX%</a:t>
            </a:r>
          </a:p>
        </p:txBody>
      </p:sp>
      <p:sp>
        <p:nvSpPr>
          <p:cNvPr id="28" name="Title 27">
            <a:extLst>
              <a:ext uri="{FF2B5EF4-FFF2-40B4-BE49-F238E27FC236}">
                <a16:creationId xmlns:a16="http://schemas.microsoft.com/office/drawing/2014/main" id="{F5018396-EA31-8B50-F6EF-FE5CF32B7CAE}"/>
              </a:ext>
            </a:extLst>
          </p:cNvPr>
          <p:cNvSpPr>
            <a:spLocks noGrp="1"/>
          </p:cNvSpPr>
          <p:nvPr>
            <p:ph type="title"/>
          </p:nvPr>
        </p:nvSpPr>
        <p:spPr/>
        <p:txBody>
          <a:bodyPr/>
          <a:lstStyle/>
          <a:p>
            <a:r>
              <a:rPr lang="en-US"/>
              <a:t>Click to edit Master title style</a:t>
            </a:r>
          </a:p>
        </p:txBody>
      </p:sp>
      <p:sp>
        <p:nvSpPr>
          <p:cNvPr id="6" name="Text Placeholder 9">
            <a:extLst>
              <a:ext uri="{FF2B5EF4-FFF2-40B4-BE49-F238E27FC236}">
                <a16:creationId xmlns:a16="http://schemas.microsoft.com/office/drawing/2014/main" id="{91146BE4-C424-152C-7902-C0ADCC029CA8}"/>
              </a:ext>
            </a:extLst>
          </p:cNvPr>
          <p:cNvSpPr>
            <a:spLocks noGrp="1"/>
          </p:cNvSpPr>
          <p:nvPr>
            <p:ph type="body" sz="quarter" idx="31" hasCustomPrompt="1"/>
          </p:nvPr>
        </p:nvSpPr>
        <p:spPr bwMode="white">
          <a:xfrm>
            <a:off x="842539" y="3174805"/>
            <a:ext cx="2472230" cy="184666"/>
          </a:xfrm>
        </p:spPr>
        <p:txBody>
          <a:bodyPr anchor="t">
            <a:spAutoFit/>
          </a:bodyPr>
          <a:lstStyle>
            <a:lvl1pPr marL="0" indent="0" algn="l">
              <a:lnSpc>
                <a:spcPct val="100000"/>
              </a:lnSpc>
              <a:spcBef>
                <a:spcPts val="0"/>
              </a:spcBef>
              <a:spcAft>
                <a:spcPts val="0"/>
              </a:spcAft>
              <a:buFont typeface="Source Sans Pro" panose="020B0503030403020204" pitchFamily="34" charset="0"/>
              <a:buNone/>
              <a:defRPr sz="1200" b="1" cap="all" baseline="0">
                <a:solidFill>
                  <a:schemeClr val="bg1"/>
                </a:solidFill>
                <a:latin typeface="+mn-lt"/>
              </a:defRPr>
            </a:lvl1pPr>
            <a:lvl2pPr marL="0" indent="0">
              <a:buFont typeface="Source Sans Pro" panose="020B0503030403020204" pitchFamily="34" charset="0"/>
              <a:buNone/>
              <a:defRPr sz="1000" b="1" cap="all" baseline="0"/>
            </a:lvl2pPr>
            <a:lvl3pPr marL="0" indent="0">
              <a:buFont typeface="Source Sans Pro" panose="020B0503030403020204" pitchFamily="34" charset="0"/>
              <a:buNone/>
              <a:defRPr sz="1000" b="1" cap="all" baseline="0"/>
            </a:lvl3pPr>
            <a:lvl4pPr marL="0" indent="0">
              <a:buFont typeface="Source Sans Pro" panose="020B0503030403020204" pitchFamily="34" charset="0"/>
              <a:buNone/>
              <a:defRPr sz="1000" b="1" cap="all" baseline="0"/>
            </a:lvl4pPr>
            <a:lvl5pPr marL="0" indent="0">
              <a:buFont typeface="Source Sans Pro" panose="020B0503030403020204" pitchFamily="34" charset="0"/>
              <a:buNone/>
              <a:defRPr sz="1000" b="1" cap="all" baseline="0"/>
            </a:lvl5pPr>
          </a:lstStyle>
          <a:p>
            <a:pPr lvl="0"/>
            <a:r>
              <a:rPr lang="en-US"/>
              <a:t>SHORT, CONCISE label</a:t>
            </a:r>
          </a:p>
        </p:txBody>
      </p:sp>
    </p:spTree>
    <p:extLst>
      <p:ext uri="{BB962C8B-B14F-4D97-AF65-F5344CB8AC3E}">
        <p14:creationId xmlns:p14="http://schemas.microsoft.com/office/powerpoint/2010/main" val="666810497"/>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eam">
    <p:bg>
      <p:bgRef idx="1001">
        <a:schemeClr val="bg1"/>
      </p:bgRef>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EE5EBAB-4151-F760-84A5-A91A6160C9A1}"/>
              </a:ext>
            </a:extLst>
          </p:cNvPr>
          <p:cNvSpPr/>
          <p:nvPr/>
        </p:nvSpPr>
        <p:spPr>
          <a:xfrm>
            <a:off x="279400" y="268288"/>
            <a:ext cx="11632836" cy="596582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EB2E0CD5-98E1-32C1-016F-05CC2ACC6617}"/>
              </a:ext>
            </a:extLst>
          </p:cNvPr>
          <p:cNvSpPr>
            <a:spLocks noGrp="1"/>
          </p:cNvSpPr>
          <p:nvPr>
            <p:ph type="pic" sz="quarter" idx="12"/>
          </p:nvPr>
        </p:nvSpPr>
        <p:spPr>
          <a:xfrm>
            <a:off x="3187498" y="664161"/>
            <a:ext cx="1855471" cy="1772004"/>
          </a:xfrm>
          <a:prstGeom prst="ellipse">
            <a:avLst/>
          </a:prstGeom>
        </p:spPr>
        <p:txBody>
          <a:bodyPr anchor="ctr"/>
          <a:lstStyle>
            <a:lvl1pPr algn="ctr">
              <a:defRPr sz="1200"/>
            </a:lvl1pPr>
          </a:lstStyle>
          <a:p>
            <a:r>
              <a:rPr lang="en-US"/>
              <a:t>Click icon to add picture</a:t>
            </a:r>
          </a:p>
        </p:txBody>
      </p:sp>
      <p:sp>
        <p:nvSpPr>
          <p:cNvPr id="8" name="Text Placeholder 7">
            <a:extLst>
              <a:ext uri="{FF2B5EF4-FFF2-40B4-BE49-F238E27FC236}">
                <a16:creationId xmlns:a16="http://schemas.microsoft.com/office/drawing/2014/main" id="{2031E1CA-FFFE-219B-6D16-5A992E0D3A83}"/>
              </a:ext>
            </a:extLst>
          </p:cNvPr>
          <p:cNvSpPr>
            <a:spLocks noGrp="1"/>
          </p:cNvSpPr>
          <p:nvPr>
            <p:ph type="body" sz="quarter" idx="13" hasCustomPrompt="1"/>
          </p:nvPr>
        </p:nvSpPr>
        <p:spPr>
          <a:xfrm>
            <a:off x="3187498" y="2528073"/>
            <a:ext cx="1855471" cy="639996"/>
          </a:xfrm>
          <a:noFill/>
          <a:effectLst/>
        </p:spPr>
        <p:txBody>
          <a:bodyPr tIns="0"/>
          <a:lstStyle>
            <a:lvl1pPr>
              <a:spcBef>
                <a:spcPts val="0"/>
              </a:spcBef>
              <a:defRPr sz="1200" b="1" spc="0">
                <a:solidFill>
                  <a:schemeClr val="tx1"/>
                </a:solidFill>
              </a:defRPr>
            </a:lvl1pPr>
            <a:lvl2pPr marL="0" indent="0">
              <a:spcBef>
                <a:spcPts val="0"/>
              </a:spcBef>
              <a:spcAft>
                <a:spcPts val="300"/>
              </a:spcAft>
              <a:buFont typeface="Arial" panose="020B0604020202020204" pitchFamily="34" charset="0"/>
              <a:buChar char="​"/>
              <a:defRPr sz="900" cap="all" spc="0" baseline="0">
                <a:solidFill>
                  <a:schemeClr val="bg1">
                    <a:lumMod val="50000"/>
                  </a:schemeClr>
                </a:solidFill>
              </a:defRPr>
            </a:lvl2pPr>
            <a:lvl3pPr marL="0" indent="0">
              <a:spcBef>
                <a:spcPts val="0"/>
              </a:spcBef>
              <a:buFont typeface="Arial" panose="020B0604020202020204" pitchFamily="34" charset="0"/>
              <a:buChar char="​"/>
              <a:defRPr sz="800" spc="0">
                <a:solidFill>
                  <a:schemeClr val="bg1">
                    <a:lumMod val="50000"/>
                  </a:schemeClr>
                </a:solidFill>
              </a:defRPr>
            </a:lvl3pPr>
          </a:lstStyle>
          <a:p>
            <a:pPr lvl="0"/>
            <a:r>
              <a:rPr lang="en-US" err="1"/>
              <a:t>Firstname</a:t>
            </a:r>
            <a:r>
              <a:rPr lang="en-US"/>
              <a:t> Lastname. Return and tab for other styles: role name, email, phone.</a:t>
            </a:r>
          </a:p>
          <a:p>
            <a:pPr lvl="1"/>
            <a:r>
              <a:rPr lang="en-US"/>
              <a:t>Role name</a:t>
            </a:r>
          </a:p>
          <a:p>
            <a:pPr lvl="2"/>
            <a:r>
              <a:rPr lang="en-US"/>
              <a:t>Email@email.com</a:t>
            </a:r>
          </a:p>
          <a:p>
            <a:pPr lvl="2"/>
            <a:r>
              <a:rPr lang="en-US"/>
              <a:t>000-000-0000</a:t>
            </a:r>
          </a:p>
        </p:txBody>
      </p:sp>
      <p:sp>
        <p:nvSpPr>
          <p:cNvPr id="10" name="Picture Placeholder 5">
            <a:extLst>
              <a:ext uri="{FF2B5EF4-FFF2-40B4-BE49-F238E27FC236}">
                <a16:creationId xmlns:a16="http://schemas.microsoft.com/office/drawing/2014/main" id="{97EE44DF-5624-4B3B-370D-622E80D2546D}"/>
              </a:ext>
            </a:extLst>
          </p:cNvPr>
          <p:cNvSpPr>
            <a:spLocks noGrp="1"/>
          </p:cNvSpPr>
          <p:nvPr>
            <p:ph type="pic" sz="quarter" idx="14"/>
          </p:nvPr>
        </p:nvSpPr>
        <p:spPr>
          <a:xfrm>
            <a:off x="5390436" y="664161"/>
            <a:ext cx="1855471" cy="1772004"/>
          </a:xfrm>
          <a:prstGeom prst="ellipse">
            <a:avLst/>
          </a:prstGeom>
        </p:spPr>
        <p:txBody>
          <a:bodyPr anchor="ctr"/>
          <a:lstStyle>
            <a:lvl1pPr algn="ctr">
              <a:defRPr sz="1200"/>
            </a:lvl1pPr>
          </a:lstStyle>
          <a:p>
            <a:r>
              <a:rPr lang="en-US"/>
              <a:t>Click icon to add picture</a:t>
            </a:r>
          </a:p>
        </p:txBody>
      </p:sp>
      <p:sp>
        <p:nvSpPr>
          <p:cNvPr id="12" name="Picture Placeholder 5">
            <a:extLst>
              <a:ext uri="{FF2B5EF4-FFF2-40B4-BE49-F238E27FC236}">
                <a16:creationId xmlns:a16="http://schemas.microsoft.com/office/drawing/2014/main" id="{B3D329D2-0F16-2778-DA16-8EB3BADE0110}"/>
              </a:ext>
            </a:extLst>
          </p:cNvPr>
          <p:cNvSpPr>
            <a:spLocks noGrp="1"/>
          </p:cNvSpPr>
          <p:nvPr>
            <p:ph type="pic" sz="quarter" idx="16"/>
          </p:nvPr>
        </p:nvSpPr>
        <p:spPr>
          <a:xfrm>
            <a:off x="7593374" y="664161"/>
            <a:ext cx="1855471" cy="1772004"/>
          </a:xfrm>
          <a:prstGeom prst="ellipse">
            <a:avLst/>
          </a:prstGeom>
        </p:spPr>
        <p:txBody>
          <a:bodyPr anchor="ctr"/>
          <a:lstStyle>
            <a:lvl1pPr algn="ctr">
              <a:defRPr sz="1200"/>
            </a:lvl1pPr>
          </a:lstStyle>
          <a:p>
            <a:r>
              <a:rPr lang="en-US"/>
              <a:t>Click icon to add picture</a:t>
            </a:r>
          </a:p>
        </p:txBody>
      </p:sp>
      <p:sp>
        <p:nvSpPr>
          <p:cNvPr id="14" name="Picture Placeholder 5">
            <a:extLst>
              <a:ext uri="{FF2B5EF4-FFF2-40B4-BE49-F238E27FC236}">
                <a16:creationId xmlns:a16="http://schemas.microsoft.com/office/drawing/2014/main" id="{79B70224-BE5D-323D-0383-CD51DD53C114}"/>
              </a:ext>
            </a:extLst>
          </p:cNvPr>
          <p:cNvSpPr>
            <a:spLocks noGrp="1"/>
          </p:cNvSpPr>
          <p:nvPr>
            <p:ph type="pic" sz="quarter" idx="18"/>
          </p:nvPr>
        </p:nvSpPr>
        <p:spPr>
          <a:xfrm>
            <a:off x="9796313" y="664161"/>
            <a:ext cx="1855471" cy="1772004"/>
          </a:xfrm>
          <a:prstGeom prst="ellipse">
            <a:avLst/>
          </a:prstGeom>
        </p:spPr>
        <p:txBody>
          <a:bodyPr anchor="ctr"/>
          <a:lstStyle>
            <a:lvl1pPr algn="ctr">
              <a:defRPr sz="1200"/>
            </a:lvl1pPr>
          </a:lstStyle>
          <a:p>
            <a:r>
              <a:rPr lang="en-US"/>
              <a:t>Click icon to add picture</a:t>
            </a:r>
          </a:p>
        </p:txBody>
      </p:sp>
      <p:sp>
        <p:nvSpPr>
          <p:cNvPr id="24" name="Picture Placeholder 5">
            <a:extLst>
              <a:ext uri="{FF2B5EF4-FFF2-40B4-BE49-F238E27FC236}">
                <a16:creationId xmlns:a16="http://schemas.microsoft.com/office/drawing/2014/main" id="{3674CB44-A8B5-79FB-B5A7-7AA3A517BF0F}"/>
              </a:ext>
            </a:extLst>
          </p:cNvPr>
          <p:cNvSpPr>
            <a:spLocks noGrp="1"/>
          </p:cNvSpPr>
          <p:nvPr>
            <p:ph type="pic" sz="quarter" idx="20"/>
          </p:nvPr>
        </p:nvSpPr>
        <p:spPr>
          <a:xfrm>
            <a:off x="3187498" y="3371879"/>
            <a:ext cx="1855471" cy="1772004"/>
          </a:xfrm>
          <a:prstGeom prst="ellipse">
            <a:avLst/>
          </a:prstGeom>
        </p:spPr>
        <p:txBody>
          <a:bodyPr anchor="ctr"/>
          <a:lstStyle>
            <a:lvl1pPr algn="ctr">
              <a:defRPr sz="1200"/>
            </a:lvl1pPr>
          </a:lstStyle>
          <a:p>
            <a:r>
              <a:rPr lang="en-US"/>
              <a:t>Click icon to add picture</a:t>
            </a:r>
          </a:p>
        </p:txBody>
      </p:sp>
      <p:sp>
        <p:nvSpPr>
          <p:cNvPr id="26" name="Picture Placeholder 5">
            <a:extLst>
              <a:ext uri="{FF2B5EF4-FFF2-40B4-BE49-F238E27FC236}">
                <a16:creationId xmlns:a16="http://schemas.microsoft.com/office/drawing/2014/main" id="{E636BDB9-137E-29F1-89E8-0095473C803C}"/>
              </a:ext>
            </a:extLst>
          </p:cNvPr>
          <p:cNvSpPr>
            <a:spLocks noGrp="1"/>
          </p:cNvSpPr>
          <p:nvPr>
            <p:ph type="pic" sz="quarter" idx="22"/>
          </p:nvPr>
        </p:nvSpPr>
        <p:spPr>
          <a:xfrm>
            <a:off x="5390436" y="3371879"/>
            <a:ext cx="1855471" cy="1772004"/>
          </a:xfrm>
          <a:prstGeom prst="ellipse">
            <a:avLst/>
          </a:prstGeom>
        </p:spPr>
        <p:txBody>
          <a:bodyPr anchor="ctr"/>
          <a:lstStyle>
            <a:lvl1pPr algn="ctr">
              <a:defRPr sz="1200"/>
            </a:lvl1pPr>
          </a:lstStyle>
          <a:p>
            <a:r>
              <a:rPr lang="en-US"/>
              <a:t>Click icon to add picture</a:t>
            </a:r>
          </a:p>
        </p:txBody>
      </p:sp>
      <p:sp>
        <p:nvSpPr>
          <p:cNvPr id="28" name="Picture Placeholder 5">
            <a:extLst>
              <a:ext uri="{FF2B5EF4-FFF2-40B4-BE49-F238E27FC236}">
                <a16:creationId xmlns:a16="http://schemas.microsoft.com/office/drawing/2014/main" id="{506DADE8-D671-213B-72DB-D9277BEECF18}"/>
              </a:ext>
            </a:extLst>
          </p:cNvPr>
          <p:cNvSpPr>
            <a:spLocks noGrp="1"/>
          </p:cNvSpPr>
          <p:nvPr>
            <p:ph type="pic" sz="quarter" idx="24"/>
          </p:nvPr>
        </p:nvSpPr>
        <p:spPr>
          <a:xfrm>
            <a:off x="7593374" y="3371879"/>
            <a:ext cx="1855471" cy="1772004"/>
          </a:xfrm>
          <a:prstGeom prst="ellipse">
            <a:avLst/>
          </a:prstGeom>
        </p:spPr>
        <p:txBody>
          <a:bodyPr anchor="ctr"/>
          <a:lstStyle>
            <a:lvl1pPr algn="ctr">
              <a:defRPr sz="1200"/>
            </a:lvl1pPr>
          </a:lstStyle>
          <a:p>
            <a:r>
              <a:rPr lang="en-US"/>
              <a:t>Click icon to add picture</a:t>
            </a:r>
          </a:p>
        </p:txBody>
      </p:sp>
      <p:sp>
        <p:nvSpPr>
          <p:cNvPr id="30" name="Picture Placeholder 5">
            <a:extLst>
              <a:ext uri="{FF2B5EF4-FFF2-40B4-BE49-F238E27FC236}">
                <a16:creationId xmlns:a16="http://schemas.microsoft.com/office/drawing/2014/main" id="{826133E0-D67A-1DA8-C8AF-1CDFA2E95917}"/>
              </a:ext>
            </a:extLst>
          </p:cNvPr>
          <p:cNvSpPr>
            <a:spLocks noGrp="1"/>
          </p:cNvSpPr>
          <p:nvPr>
            <p:ph type="pic" sz="quarter" idx="26"/>
          </p:nvPr>
        </p:nvSpPr>
        <p:spPr>
          <a:xfrm>
            <a:off x="9796313" y="3371879"/>
            <a:ext cx="1855471" cy="1772004"/>
          </a:xfrm>
          <a:prstGeom prst="ellipse">
            <a:avLst/>
          </a:prstGeom>
        </p:spPr>
        <p:txBody>
          <a:bodyPr anchor="ctr"/>
          <a:lstStyle>
            <a:lvl1pPr algn="ctr">
              <a:defRPr sz="1200"/>
            </a:lvl1pPr>
          </a:lstStyle>
          <a:p>
            <a:r>
              <a:rPr lang="en-US"/>
              <a:t>Click icon to add picture</a:t>
            </a:r>
          </a:p>
        </p:txBody>
      </p:sp>
      <p:sp>
        <p:nvSpPr>
          <p:cNvPr id="15" name="Text Placeholder 7">
            <a:extLst>
              <a:ext uri="{FF2B5EF4-FFF2-40B4-BE49-F238E27FC236}">
                <a16:creationId xmlns:a16="http://schemas.microsoft.com/office/drawing/2014/main" id="{37982C91-B1EC-3728-A757-E4C35A4F0CF8}"/>
              </a:ext>
            </a:extLst>
          </p:cNvPr>
          <p:cNvSpPr>
            <a:spLocks noGrp="1"/>
          </p:cNvSpPr>
          <p:nvPr>
            <p:ph type="body" sz="quarter" idx="35" hasCustomPrompt="1"/>
          </p:nvPr>
        </p:nvSpPr>
        <p:spPr>
          <a:xfrm>
            <a:off x="5390436" y="2528073"/>
            <a:ext cx="1855471" cy="639996"/>
          </a:xfrm>
          <a:noFill/>
          <a:effectLst/>
        </p:spPr>
        <p:txBody>
          <a:bodyPr tIns="0"/>
          <a:lstStyle>
            <a:lvl1pPr>
              <a:spcBef>
                <a:spcPts val="0"/>
              </a:spcBef>
              <a:defRPr sz="1200" b="1" spc="0">
                <a:solidFill>
                  <a:schemeClr val="tx1"/>
                </a:solidFill>
              </a:defRPr>
            </a:lvl1pPr>
            <a:lvl2pPr marL="0" indent="0">
              <a:spcBef>
                <a:spcPts val="0"/>
              </a:spcBef>
              <a:spcAft>
                <a:spcPts val="300"/>
              </a:spcAft>
              <a:buFont typeface="Arial" panose="020B0604020202020204" pitchFamily="34" charset="0"/>
              <a:buChar char="​"/>
              <a:defRPr sz="900" cap="all" spc="0" baseline="0">
                <a:solidFill>
                  <a:schemeClr val="bg1">
                    <a:lumMod val="50000"/>
                  </a:schemeClr>
                </a:solidFill>
              </a:defRPr>
            </a:lvl2pPr>
            <a:lvl3pPr marL="0" indent="0">
              <a:spcBef>
                <a:spcPts val="0"/>
              </a:spcBef>
              <a:buFont typeface="Arial" panose="020B0604020202020204" pitchFamily="34" charset="0"/>
              <a:buChar char="​"/>
              <a:defRPr sz="800" spc="0">
                <a:solidFill>
                  <a:schemeClr val="bg1">
                    <a:lumMod val="50000"/>
                  </a:schemeClr>
                </a:solidFill>
              </a:defRPr>
            </a:lvl3pPr>
          </a:lstStyle>
          <a:p>
            <a:pPr lvl="0"/>
            <a:r>
              <a:rPr lang="en-US" err="1"/>
              <a:t>Firstname</a:t>
            </a:r>
            <a:r>
              <a:rPr lang="en-US"/>
              <a:t> Lastname. Return and tab for other styles: role name, email, phone.</a:t>
            </a:r>
          </a:p>
          <a:p>
            <a:pPr lvl="1"/>
            <a:r>
              <a:rPr lang="en-US"/>
              <a:t>Role name</a:t>
            </a:r>
          </a:p>
          <a:p>
            <a:pPr lvl="2"/>
            <a:r>
              <a:rPr lang="en-US"/>
              <a:t>Email@email.com</a:t>
            </a:r>
          </a:p>
          <a:p>
            <a:pPr lvl="2"/>
            <a:r>
              <a:rPr lang="en-US"/>
              <a:t>000-000-0000</a:t>
            </a:r>
          </a:p>
        </p:txBody>
      </p:sp>
      <p:sp>
        <p:nvSpPr>
          <p:cNvPr id="25" name="Text Placeholder 7">
            <a:extLst>
              <a:ext uri="{FF2B5EF4-FFF2-40B4-BE49-F238E27FC236}">
                <a16:creationId xmlns:a16="http://schemas.microsoft.com/office/drawing/2014/main" id="{CAA18E72-0EDE-9B87-F837-FA5A6E5889D1}"/>
              </a:ext>
            </a:extLst>
          </p:cNvPr>
          <p:cNvSpPr>
            <a:spLocks noGrp="1"/>
          </p:cNvSpPr>
          <p:nvPr>
            <p:ph type="body" sz="quarter" idx="36" hasCustomPrompt="1"/>
          </p:nvPr>
        </p:nvSpPr>
        <p:spPr>
          <a:xfrm>
            <a:off x="7593374" y="2528073"/>
            <a:ext cx="1855471" cy="639996"/>
          </a:xfrm>
          <a:noFill/>
          <a:effectLst/>
        </p:spPr>
        <p:txBody>
          <a:bodyPr tIns="0"/>
          <a:lstStyle>
            <a:lvl1pPr>
              <a:spcBef>
                <a:spcPts val="0"/>
              </a:spcBef>
              <a:defRPr sz="1200" b="1" spc="0">
                <a:solidFill>
                  <a:schemeClr val="tx1"/>
                </a:solidFill>
              </a:defRPr>
            </a:lvl1pPr>
            <a:lvl2pPr marL="0" indent="0">
              <a:spcBef>
                <a:spcPts val="0"/>
              </a:spcBef>
              <a:spcAft>
                <a:spcPts val="300"/>
              </a:spcAft>
              <a:buFont typeface="Arial" panose="020B0604020202020204" pitchFamily="34" charset="0"/>
              <a:buChar char="​"/>
              <a:defRPr sz="900" cap="all" spc="0" baseline="0">
                <a:solidFill>
                  <a:schemeClr val="bg1">
                    <a:lumMod val="50000"/>
                  </a:schemeClr>
                </a:solidFill>
              </a:defRPr>
            </a:lvl2pPr>
            <a:lvl3pPr marL="0" indent="0">
              <a:spcBef>
                <a:spcPts val="0"/>
              </a:spcBef>
              <a:buFont typeface="Arial" panose="020B0604020202020204" pitchFamily="34" charset="0"/>
              <a:buChar char="​"/>
              <a:defRPr sz="800" spc="0">
                <a:solidFill>
                  <a:schemeClr val="bg1">
                    <a:lumMod val="50000"/>
                  </a:schemeClr>
                </a:solidFill>
              </a:defRPr>
            </a:lvl3pPr>
          </a:lstStyle>
          <a:p>
            <a:pPr lvl="0"/>
            <a:r>
              <a:rPr lang="en-US" err="1"/>
              <a:t>Firstname</a:t>
            </a:r>
            <a:r>
              <a:rPr lang="en-US"/>
              <a:t> Lastname. Return and tab for other styles: role name, email, phone.</a:t>
            </a:r>
          </a:p>
          <a:p>
            <a:pPr lvl="1"/>
            <a:r>
              <a:rPr lang="en-US"/>
              <a:t>Role name</a:t>
            </a:r>
          </a:p>
          <a:p>
            <a:pPr lvl="2"/>
            <a:r>
              <a:rPr lang="en-US"/>
              <a:t>Email@email.com</a:t>
            </a:r>
          </a:p>
          <a:p>
            <a:pPr lvl="2"/>
            <a:r>
              <a:rPr lang="en-US"/>
              <a:t>000-000-0000</a:t>
            </a:r>
          </a:p>
        </p:txBody>
      </p:sp>
      <p:sp>
        <p:nvSpPr>
          <p:cNvPr id="27" name="Text Placeholder 7">
            <a:extLst>
              <a:ext uri="{FF2B5EF4-FFF2-40B4-BE49-F238E27FC236}">
                <a16:creationId xmlns:a16="http://schemas.microsoft.com/office/drawing/2014/main" id="{A5791E77-193B-26D0-D3EF-91CDFC467204}"/>
              </a:ext>
            </a:extLst>
          </p:cNvPr>
          <p:cNvSpPr>
            <a:spLocks noGrp="1"/>
          </p:cNvSpPr>
          <p:nvPr>
            <p:ph type="body" sz="quarter" idx="37" hasCustomPrompt="1"/>
          </p:nvPr>
        </p:nvSpPr>
        <p:spPr>
          <a:xfrm>
            <a:off x="9796313" y="2528073"/>
            <a:ext cx="1855471" cy="639996"/>
          </a:xfrm>
          <a:noFill/>
          <a:effectLst/>
        </p:spPr>
        <p:txBody>
          <a:bodyPr tIns="0"/>
          <a:lstStyle>
            <a:lvl1pPr>
              <a:spcBef>
                <a:spcPts val="0"/>
              </a:spcBef>
              <a:defRPr sz="1200" b="1" spc="0">
                <a:solidFill>
                  <a:schemeClr val="tx1"/>
                </a:solidFill>
              </a:defRPr>
            </a:lvl1pPr>
            <a:lvl2pPr marL="0" indent="0">
              <a:spcBef>
                <a:spcPts val="0"/>
              </a:spcBef>
              <a:spcAft>
                <a:spcPts val="300"/>
              </a:spcAft>
              <a:buFont typeface="Arial" panose="020B0604020202020204" pitchFamily="34" charset="0"/>
              <a:buChar char="​"/>
              <a:defRPr sz="900" cap="all" spc="0" baseline="0">
                <a:solidFill>
                  <a:schemeClr val="bg1">
                    <a:lumMod val="50000"/>
                  </a:schemeClr>
                </a:solidFill>
              </a:defRPr>
            </a:lvl2pPr>
            <a:lvl3pPr marL="0" indent="0">
              <a:spcBef>
                <a:spcPts val="0"/>
              </a:spcBef>
              <a:buFont typeface="Arial" panose="020B0604020202020204" pitchFamily="34" charset="0"/>
              <a:buChar char="​"/>
              <a:defRPr sz="800" spc="0">
                <a:solidFill>
                  <a:schemeClr val="bg1">
                    <a:lumMod val="50000"/>
                  </a:schemeClr>
                </a:solidFill>
              </a:defRPr>
            </a:lvl3pPr>
          </a:lstStyle>
          <a:p>
            <a:pPr lvl="0"/>
            <a:r>
              <a:rPr lang="en-US" err="1"/>
              <a:t>Firstname</a:t>
            </a:r>
            <a:r>
              <a:rPr lang="en-US"/>
              <a:t> Lastname. Return and tab for other styles: role name, email, phone.</a:t>
            </a:r>
          </a:p>
          <a:p>
            <a:pPr lvl="1"/>
            <a:r>
              <a:rPr lang="en-US"/>
              <a:t>Role name</a:t>
            </a:r>
          </a:p>
          <a:p>
            <a:pPr lvl="2"/>
            <a:r>
              <a:rPr lang="en-US"/>
              <a:t>Email@email.com</a:t>
            </a:r>
          </a:p>
          <a:p>
            <a:pPr lvl="2"/>
            <a:r>
              <a:rPr lang="en-US"/>
              <a:t>000-000-0000</a:t>
            </a:r>
          </a:p>
        </p:txBody>
      </p:sp>
      <p:sp>
        <p:nvSpPr>
          <p:cNvPr id="29" name="Text Placeholder 7">
            <a:extLst>
              <a:ext uri="{FF2B5EF4-FFF2-40B4-BE49-F238E27FC236}">
                <a16:creationId xmlns:a16="http://schemas.microsoft.com/office/drawing/2014/main" id="{C320AE79-09BF-EF11-A691-DFFEF8835896}"/>
              </a:ext>
            </a:extLst>
          </p:cNvPr>
          <p:cNvSpPr>
            <a:spLocks noGrp="1"/>
          </p:cNvSpPr>
          <p:nvPr>
            <p:ph type="body" sz="quarter" idx="38" hasCustomPrompt="1"/>
          </p:nvPr>
        </p:nvSpPr>
        <p:spPr>
          <a:xfrm>
            <a:off x="3187498" y="5235791"/>
            <a:ext cx="1855471" cy="639996"/>
          </a:xfrm>
          <a:noFill/>
          <a:effectLst/>
        </p:spPr>
        <p:txBody>
          <a:bodyPr tIns="0"/>
          <a:lstStyle>
            <a:lvl1pPr>
              <a:spcBef>
                <a:spcPts val="0"/>
              </a:spcBef>
              <a:defRPr sz="1200" b="1" spc="0">
                <a:solidFill>
                  <a:schemeClr val="tx1"/>
                </a:solidFill>
              </a:defRPr>
            </a:lvl1pPr>
            <a:lvl2pPr marL="0" indent="0">
              <a:spcBef>
                <a:spcPts val="0"/>
              </a:spcBef>
              <a:spcAft>
                <a:spcPts val="300"/>
              </a:spcAft>
              <a:buFont typeface="Arial" panose="020B0604020202020204" pitchFamily="34" charset="0"/>
              <a:buChar char="​"/>
              <a:defRPr sz="900" cap="all" spc="0" baseline="0">
                <a:solidFill>
                  <a:schemeClr val="bg1">
                    <a:lumMod val="50000"/>
                  </a:schemeClr>
                </a:solidFill>
              </a:defRPr>
            </a:lvl2pPr>
            <a:lvl3pPr marL="0" indent="0">
              <a:spcBef>
                <a:spcPts val="0"/>
              </a:spcBef>
              <a:buFont typeface="Arial" panose="020B0604020202020204" pitchFamily="34" charset="0"/>
              <a:buChar char="​"/>
              <a:defRPr sz="800" spc="0">
                <a:solidFill>
                  <a:schemeClr val="bg1">
                    <a:lumMod val="50000"/>
                  </a:schemeClr>
                </a:solidFill>
              </a:defRPr>
            </a:lvl3pPr>
          </a:lstStyle>
          <a:p>
            <a:pPr lvl="0"/>
            <a:r>
              <a:rPr lang="en-US" err="1"/>
              <a:t>Firstname</a:t>
            </a:r>
            <a:r>
              <a:rPr lang="en-US"/>
              <a:t> Lastname. Return and tab for other styles: role name, email, phone.</a:t>
            </a:r>
          </a:p>
          <a:p>
            <a:pPr lvl="1"/>
            <a:r>
              <a:rPr lang="en-US"/>
              <a:t>Role name</a:t>
            </a:r>
          </a:p>
          <a:p>
            <a:pPr lvl="2"/>
            <a:r>
              <a:rPr lang="en-US"/>
              <a:t>Email@email.com</a:t>
            </a:r>
          </a:p>
          <a:p>
            <a:pPr lvl="2"/>
            <a:r>
              <a:rPr lang="en-US"/>
              <a:t>000-000-0000</a:t>
            </a:r>
          </a:p>
        </p:txBody>
      </p:sp>
      <p:sp>
        <p:nvSpPr>
          <p:cNvPr id="31" name="Text Placeholder 7">
            <a:extLst>
              <a:ext uri="{FF2B5EF4-FFF2-40B4-BE49-F238E27FC236}">
                <a16:creationId xmlns:a16="http://schemas.microsoft.com/office/drawing/2014/main" id="{5B6C91FE-A4F7-9DCF-F008-EC58A0B0414B}"/>
              </a:ext>
            </a:extLst>
          </p:cNvPr>
          <p:cNvSpPr>
            <a:spLocks noGrp="1"/>
          </p:cNvSpPr>
          <p:nvPr>
            <p:ph type="body" sz="quarter" idx="39" hasCustomPrompt="1"/>
          </p:nvPr>
        </p:nvSpPr>
        <p:spPr>
          <a:xfrm>
            <a:off x="5390436" y="5235791"/>
            <a:ext cx="1855471" cy="639996"/>
          </a:xfrm>
          <a:noFill/>
          <a:effectLst/>
        </p:spPr>
        <p:txBody>
          <a:bodyPr tIns="0"/>
          <a:lstStyle>
            <a:lvl1pPr>
              <a:spcBef>
                <a:spcPts val="0"/>
              </a:spcBef>
              <a:defRPr sz="1200" b="1" spc="0">
                <a:solidFill>
                  <a:schemeClr val="tx1"/>
                </a:solidFill>
              </a:defRPr>
            </a:lvl1pPr>
            <a:lvl2pPr marL="0" indent="0">
              <a:spcBef>
                <a:spcPts val="0"/>
              </a:spcBef>
              <a:spcAft>
                <a:spcPts val="300"/>
              </a:spcAft>
              <a:buFont typeface="Arial" panose="020B0604020202020204" pitchFamily="34" charset="0"/>
              <a:buChar char="​"/>
              <a:defRPr sz="900" cap="all" spc="0" baseline="0">
                <a:solidFill>
                  <a:schemeClr val="bg1">
                    <a:lumMod val="50000"/>
                  </a:schemeClr>
                </a:solidFill>
              </a:defRPr>
            </a:lvl2pPr>
            <a:lvl3pPr marL="0" indent="0">
              <a:spcBef>
                <a:spcPts val="0"/>
              </a:spcBef>
              <a:buFont typeface="Arial" panose="020B0604020202020204" pitchFamily="34" charset="0"/>
              <a:buChar char="​"/>
              <a:defRPr sz="800" spc="0">
                <a:solidFill>
                  <a:schemeClr val="bg1">
                    <a:lumMod val="50000"/>
                  </a:schemeClr>
                </a:solidFill>
              </a:defRPr>
            </a:lvl3pPr>
          </a:lstStyle>
          <a:p>
            <a:pPr lvl="0"/>
            <a:r>
              <a:rPr lang="en-US" err="1"/>
              <a:t>Firstname</a:t>
            </a:r>
            <a:r>
              <a:rPr lang="en-US"/>
              <a:t> Lastname. Return and tab for other styles: role name, email, phone.</a:t>
            </a:r>
          </a:p>
          <a:p>
            <a:pPr lvl="1"/>
            <a:r>
              <a:rPr lang="en-US"/>
              <a:t>Role name</a:t>
            </a:r>
          </a:p>
          <a:p>
            <a:pPr lvl="2"/>
            <a:r>
              <a:rPr lang="en-US"/>
              <a:t>Email@email.com</a:t>
            </a:r>
          </a:p>
          <a:p>
            <a:pPr lvl="2"/>
            <a:r>
              <a:rPr lang="en-US"/>
              <a:t>000-000-0000</a:t>
            </a:r>
          </a:p>
        </p:txBody>
      </p:sp>
      <p:sp>
        <p:nvSpPr>
          <p:cNvPr id="32" name="Text Placeholder 7">
            <a:extLst>
              <a:ext uri="{FF2B5EF4-FFF2-40B4-BE49-F238E27FC236}">
                <a16:creationId xmlns:a16="http://schemas.microsoft.com/office/drawing/2014/main" id="{F4626012-48F2-8DF1-CA6B-C39A54CED94A}"/>
              </a:ext>
            </a:extLst>
          </p:cNvPr>
          <p:cNvSpPr>
            <a:spLocks noGrp="1"/>
          </p:cNvSpPr>
          <p:nvPr>
            <p:ph type="body" sz="quarter" idx="40" hasCustomPrompt="1"/>
          </p:nvPr>
        </p:nvSpPr>
        <p:spPr>
          <a:xfrm>
            <a:off x="7593374" y="5235791"/>
            <a:ext cx="1855471" cy="639996"/>
          </a:xfrm>
          <a:noFill/>
          <a:effectLst/>
        </p:spPr>
        <p:txBody>
          <a:bodyPr tIns="0"/>
          <a:lstStyle>
            <a:lvl1pPr>
              <a:spcBef>
                <a:spcPts val="0"/>
              </a:spcBef>
              <a:defRPr sz="1200" b="1" spc="0">
                <a:solidFill>
                  <a:schemeClr val="tx1"/>
                </a:solidFill>
              </a:defRPr>
            </a:lvl1pPr>
            <a:lvl2pPr marL="0" indent="0">
              <a:spcBef>
                <a:spcPts val="0"/>
              </a:spcBef>
              <a:spcAft>
                <a:spcPts val="300"/>
              </a:spcAft>
              <a:buFont typeface="Arial" panose="020B0604020202020204" pitchFamily="34" charset="0"/>
              <a:buChar char="​"/>
              <a:defRPr sz="900" cap="all" spc="0" baseline="0">
                <a:solidFill>
                  <a:schemeClr val="bg1">
                    <a:lumMod val="50000"/>
                  </a:schemeClr>
                </a:solidFill>
              </a:defRPr>
            </a:lvl2pPr>
            <a:lvl3pPr marL="0" indent="0">
              <a:spcBef>
                <a:spcPts val="0"/>
              </a:spcBef>
              <a:buFont typeface="Arial" panose="020B0604020202020204" pitchFamily="34" charset="0"/>
              <a:buChar char="​"/>
              <a:defRPr sz="800" spc="0">
                <a:solidFill>
                  <a:schemeClr val="bg1">
                    <a:lumMod val="50000"/>
                  </a:schemeClr>
                </a:solidFill>
              </a:defRPr>
            </a:lvl3pPr>
          </a:lstStyle>
          <a:p>
            <a:pPr lvl="0"/>
            <a:r>
              <a:rPr lang="en-US" err="1"/>
              <a:t>Firstname</a:t>
            </a:r>
            <a:r>
              <a:rPr lang="en-US"/>
              <a:t> Lastname. Return and tab for other styles: role name, email, phone.</a:t>
            </a:r>
          </a:p>
          <a:p>
            <a:pPr lvl="1"/>
            <a:r>
              <a:rPr lang="en-US"/>
              <a:t>Role name</a:t>
            </a:r>
          </a:p>
          <a:p>
            <a:pPr lvl="2"/>
            <a:r>
              <a:rPr lang="en-US"/>
              <a:t>Email@email.com</a:t>
            </a:r>
          </a:p>
          <a:p>
            <a:pPr lvl="2"/>
            <a:r>
              <a:rPr lang="en-US"/>
              <a:t>000-000-0000</a:t>
            </a:r>
          </a:p>
        </p:txBody>
      </p:sp>
      <p:sp>
        <p:nvSpPr>
          <p:cNvPr id="33" name="Text Placeholder 7">
            <a:extLst>
              <a:ext uri="{FF2B5EF4-FFF2-40B4-BE49-F238E27FC236}">
                <a16:creationId xmlns:a16="http://schemas.microsoft.com/office/drawing/2014/main" id="{56A041B9-3627-9FCC-B0A2-DBE330E64DB5}"/>
              </a:ext>
            </a:extLst>
          </p:cNvPr>
          <p:cNvSpPr>
            <a:spLocks noGrp="1"/>
          </p:cNvSpPr>
          <p:nvPr>
            <p:ph type="body" sz="quarter" idx="41" hasCustomPrompt="1"/>
          </p:nvPr>
        </p:nvSpPr>
        <p:spPr>
          <a:xfrm>
            <a:off x="9796313" y="5235791"/>
            <a:ext cx="1855471" cy="639996"/>
          </a:xfrm>
          <a:noFill/>
          <a:effectLst/>
        </p:spPr>
        <p:txBody>
          <a:bodyPr tIns="0"/>
          <a:lstStyle>
            <a:lvl1pPr>
              <a:spcBef>
                <a:spcPts val="0"/>
              </a:spcBef>
              <a:defRPr sz="1200" b="1" spc="0">
                <a:solidFill>
                  <a:schemeClr val="tx1"/>
                </a:solidFill>
              </a:defRPr>
            </a:lvl1pPr>
            <a:lvl2pPr marL="0" indent="0">
              <a:spcBef>
                <a:spcPts val="0"/>
              </a:spcBef>
              <a:spcAft>
                <a:spcPts val="300"/>
              </a:spcAft>
              <a:buFont typeface="Arial" panose="020B0604020202020204" pitchFamily="34" charset="0"/>
              <a:buChar char="​"/>
              <a:defRPr sz="900" cap="all" spc="0" baseline="0">
                <a:solidFill>
                  <a:schemeClr val="bg1">
                    <a:lumMod val="50000"/>
                  </a:schemeClr>
                </a:solidFill>
              </a:defRPr>
            </a:lvl2pPr>
            <a:lvl3pPr marL="0" indent="0">
              <a:spcBef>
                <a:spcPts val="0"/>
              </a:spcBef>
              <a:buFont typeface="Arial" panose="020B0604020202020204" pitchFamily="34" charset="0"/>
              <a:buChar char="​"/>
              <a:defRPr sz="800" spc="0">
                <a:solidFill>
                  <a:schemeClr val="bg1">
                    <a:lumMod val="50000"/>
                  </a:schemeClr>
                </a:solidFill>
              </a:defRPr>
            </a:lvl3pPr>
          </a:lstStyle>
          <a:p>
            <a:pPr lvl="0"/>
            <a:r>
              <a:rPr lang="en-US" err="1"/>
              <a:t>Firstname</a:t>
            </a:r>
            <a:r>
              <a:rPr lang="en-US"/>
              <a:t> Lastname. Return and tab for other styles: role name, email, phone.</a:t>
            </a:r>
          </a:p>
          <a:p>
            <a:pPr lvl="1"/>
            <a:r>
              <a:rPr lang="en-US"/>
              <a:t>Role name</a:t>
            </a:r>
          </a:p>
          <a:p>
            <a:pPr lvl="2"/>
            <a:r>
              <a:rPr lang="en-US"/>
              <a:t>Email@email.com</a:t>
            </a:r>
          </a:p>
          <a:p>
            <a:pPr lvl="2"/>
            <a:r>
              <a:rPr lang="en-US"/>
              <a:t>000-000-0000</a:t>
            </a:r>
          </a:p>
        </p:txBody>
      </p:sp>
      <p:sp>
        <p:nvSpPr>
          <p:cNvPr id="19" name="Text Placeholder 18">
            <a:extLst>
              <a:ext uri="{FF2B5EF4-FFF2-40B4-BE49-F238E27FC236}">
                <a16:creationId xmlns:a16="http://schemas.microsoft.com/office/drawing/2014/main" id="{2FF060DF-3F44-0105-11C4-5108BC16AC7C}"/>
              </a:ext>
            </a:extLst>
          </p:cNvPr>
          <p:cNvSpPr>
            <a:spLocks noGrp="1"/>
          </p:cNvSpPr>
          <p:nvPr>
            <p:ph type="body" sz="quarter" idx="42" hasCustomPrompt="1"/>
          </p:nvPr>
        </p:nvSpPr>
        <p:spPr>
          <a:xfrm>
            <a:off x="501831" y="1305536"/>
            <a:ext cx="2146119" cy="1172015"/>
          </a:xfrm>
        </p:spPr>
        <p:txBody>
          <a:bodyPr/>
          <a:lstStyle>
            <a:lvl1pPr>
              <a:defRPr sz="1800"/>
            </a:lvl1pPr>
            <a:lvl2pPr>
              <a:defRPr sz="1600"/>
            </a:lvl2pPr>
            <a:lvl3pPr>
              <a:defRPr sz="1400"/>
            </a:lvl3pPr>
            <a:lvl4pPr>
              <a:defRPr sz="1200"/>
            </a:lvl4pPr>
            <a:lvl5pPr>
              <a:defRPr sz="1800"/>
            </a:lvl5pPr>
          </a:lstStyle>
          <a:p>
            <a:pPr lvl="0"/>
            <a:r>
              <a:rPr lang="en-US"/>
              <a:t>Be sure to use the TAB feature to toggle to bullets, do not use the bullet button in your Home ribbon!</a:t>
            </a:r>
          </a:p>
          <a:p>
            <a:pPr lvl="1"/>
            <a:r>
              <a:rPr lang="en-US"/>
              <a:t>Second level</a:t>
            </a:r>
          </a:p>
          <a:p>
            <a:pPr lvl="2"/>
            <a:r>
              <a:rPr lang="en-US"/>
              <a:t>Third level</a:t>
            </a:r>
          </a:p>
          <a:p>
            <a:pPr lvl="3"/>
            <a:r>
              <a:rPr lang="en-US"/>
              <a:t>Fourth level</a:t>
            </a:r>
          </a:p>
          <a:p>
            <a:pPr lvl="4"/>
            <a:r>
              <a:rPr lang="en-US"/>
              <a:t>Fifth level</a:t>
            </a:r>
          </a:p>
        </p:txBody>
      </p:sp>
      <p:sp>
        <p:nvSpPr>
          <p:cNvPr id="20" name="Footer Placeholder 19">
            <a:extLst>
              <a:ext uri="{FF2B5EF4-FFF2-40B4-BE49-F238E27FC236}">
                <a16:creationId xmlns:a16="http://schemas.microsoft.com/office/drawing/2014/main" id="{F0B0F9C3-193F-FFFF-AA85-1265C12D6CA7}"/>
              </a:ext>
            </a:extLst>
          </p:cNvPr>
          <p:cNvSpPr>
            <a:spLocks noGrp="1"/>
          </p:cNvSpPr>
          <p:nvPr>
            <p:ph type="ftr" sz="quarter" idx="43"/>
          </p:nvPr>
        </p:nvSpPr>
        <p:spPr/>
        <p:txBody>
          <a:bodyPr/>
          <a:lstStyle/>
          <a:p>
            <a:endParaRPr lang="en-US"/>
          </a:p>
        </p:txBody>
      </p:sp>
      <p:sp>
        <p:nvSpPr>
          <p:cNvPr id="21" name="Slide Number Placeholder 20">
            <a:extLst>
              <a:ext uri="{FF2B5EF4-FFF2-40B4-BE49-F238E27FC236}">
                <a16:creationId xmlns:a16="http://schemas.microsoft.com/office/drawing/2014/main" id="{739283BA-4D51-485C-5FF3-ACD79F4F0CCC}"/>
              </a:ext>
            </a:extLst>
          </p:cNvPr>
          <p:cNvSpPr>
            <a:spLocks noGrp="1"/>
          </p:cNvSpPr>
          <p:nvPr>
            <p:ph type="sldNum" sz="quarter" idx="44"/>
          </p:nvPr>
        </p:nvSpPr>
        <p:spPr/>
        <p:txBody>
          <a:bodyPr/>
          <a:lstStyle/>
          <a:p>
            <a:fld id="{E097BF52-0257-49D6-BB20-385A163947A0}" type="slidenum">
              <a:rPr lang="en-US" smtClean="0"/>
              <a:pPr/>
              <a:t>‹#›</a:t>
            </a:fld>
            <a:endParaRPr lang="en-US"/>
          </a:p>
        </p:txBody>
      </p:sp>
      <p:sp>
        <p:nvSpPr>
          <p:cNvPr id="22" name="Title 21">
            <a:extLst>
              <a:ext uri="{FF2B5EF4-FFF2-40B4-BE49-F238E27FC236}">
                <a16:creationId xmlns:a16="http://schemas.microsoft.com/office/drawing/2014/main" id="{13E514C4-2CD0-63B3-D226-6E7A22D014AE}"/>
              </a:ext>
            </a:extLst>
          </p:cNvPr>
          <p:cNvSpPr>
            <a:spLocks noGrp="1"/>
          </p:cNvSpPr>
          <p:nvPr>
            <p:ph type="title" hasCustomPrompt="1"/>
          </p:nvPr>
        </p:nvSpPr>
        <p:spPr>
          <a:xfrm>
            <a:off x="501831" y="664161"/>
            <a:ext cx="2146119" cy="446469"/>
          </a:xfrm>
        </p:spPr>
        <p:txBody>
          <a:bodyPr/>
          <a:lstStyle>
            <a:lvl1pPr>
              <a:defRPr/>
            </a:lvl1pPr>
          </a:lstStyle>
          <a:p>
            <a:r>
              <a:rPr lang="en-US"/>
              <a:t>Our Team</a:t>
            </a:r>
          </a:p>
        </p:txBody>
      </p:sp>
    </p:spTree>
    <p:extLst>
      <p:ext uri="{BB962C8B-B14F-4D97-AF65-F5344CB8AC3E}">
        <p14:creationId xmlns:p14="http://schemas.microsoft.com/office/powerpoint/2010/main" val="3562959623"/>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Labtop with Content">
    <p:bg>
      <p:bgRef idx="1001">
        <a:schemeClr val="bg1"/>
      </p:bgRef>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7A068FD-6016-413A-3667-DF70AEDCC78D}"/>
              </a:ext>
            </a:extLst>
          </p:cNvPr>
          <p:cNvSpPr>
            <a:spLocks noGrp="1"/>
          </p:cNvSpPr>
          <p:nvPr>
            <p:ph type="title"/>
          </p:nvPr>
        </p:nvSpPr>
        <p:spPr>
          <a:xfrm>
            <a:off x="419725" y="1211483"/>
            <a:ext cx="2794570" cy="1480983"/>
          </a:xfrm>
        </p:spPr>
        <p:txBody>
          <a:bodyPr anchor="b">
            <a:spAutoFit/>
          </a:bodyPr>
          <a:lstStyle/>
          <a:p>
            <a:r>
              <a:rPr lang="en-US"/>
              <a:t>Click to edit Master title style</a:t>
            </a:r>
          </a:p>
        </p:txBody>
      </p:sp>
      <p:sp>
        <p:nvSpPr>
          <p:cNvPr id="11" name="Text Placeholder 13">
            <a:extLst>
              <a:ext uri="{FF2B5EF4-FFF2-40B4-BE49-F238E27FC236}">
                <a16:creationId xmlns:a16="http://schemas.microsoft.com/office/drawing/2014/main" id="{05846066-CD55-1560-ED2D-89A000100E77}"/>
              </a:ext>
            </a:extLst>
          </p:cNvPr>
          <p:cNvSpPr>
            <a:spLocks noGrp="1"/>
          </p:cNvSpPr>
          <p:nvPr>
            <p:ph type="body" sz="quarter" idx="14" hasCustomPrompt="1"/>
          </p:nvPr>
        </p:nvSpPr>
        <p:spPr>
          <a:xfrm>
            <a:off x="419725" y="2834103"/>
            <a:ext cx="2794570" cy="1963150"/>
          </a:xfrm>
        </p:spPr>
        <p:txBody>
          <a:bodyPr lIns="0" rIns="0"/>
          <a:lstStyle/>
          <a:p>
            <a:pPr lvl="0"/>
            <a:r>
              <a:rPr lang="en-US"/>
              <a:t>Be sure to use the TAB feature to toggle to bullets, do not use the bullet button in your Home ribbon!</a:t>
            </a:r>
          </a:p>
          <a:p>
            <a:pPr lvl="1"/>
            <a:r>
              <a:rPr lang="en-US"/>
              <a:t>Second level</a:t>
            </a:r>
          </a:p>
          <a:p>
            <a:pPr lvl="2"/>
            <a:r>
              <a:rPr lang="en-US"/>
              <a:t>Third level</a:t>
            </a:r>
          </a:p>
          <a:p>
            <a:pPr lvl="3"/>
            <a:r>
              <a:rPr lang="en-US"/>
              <a:t>Fourth level</a:t>
            </a:r>
          </a:p>
          <a:p>
            <a:pPr lvl="4"/>
            <a:r>
              <a:rPr lang="en-US"/>
              <a:t>Fifth level</a:t>
            </a:r>
          </a:p>
        </p:txBody>
      </p:sp>
      <p:pic>
        <p:nvPicPr>
          <p:cNvPr id="9" name="Picture Placeholder 8" descr="A computer with a white screen&#10;&#10;AI-generated content may be incorrect.">
            <a:extLst>
              <a:ext uri="{FF2B5EF4-FFF2-40B4-BE49-F238E27FC236}">
                <a16:creationId xmlns:a16="http://schemas.microsoft.com/office/drawing/2014/main" id="{CF2909D2-700A-60BF-DB8C-9F4EC06EDD61}"/>
              </a:ext>
            </a:extLst>
          </p:cNvPr>
          <p:cNvPicPr>
            <a:picLocks noChangeAspect="1"/>
          </p:cNvPicPr>
          <p:nvPr/>
        </p:nvPicPr>
        <p:blipFill>
          <a:blip r:embed="rId2">
            <a:extLst>
              <a:ext uri="{28A0092B-C50C-407E-A947-70E740481C1C}">
                <a14:useLocalDpi xmlns:a14="http://schemas.microsoft.com/office/drawing/2010/main" val="0"/>
              </a:ext>
            </a:extLst>
          </a:blip>
          <a:srcRect l="-2185" r="4734"/>
          <a:stretch/>
        </p:blipFill>
        <p:spPr>
          <a:xfrm>
            <a:off x="2585546" y="543785"/>
            <a:ext cx="9728832" cy="5643032"/>
          </a:xfrm>
          <a:prstGeom prst="rect">
            <a:avLst/>
          </a:prstGeom>
        </p:spPr>
      </p:pic>
      <p:sp>
        <p:nvSpPr>
          <p:cNvPr id="12" name="Picture Placeholder 5">
            <a:extLst>
              <a:ext uri="{FF2B5EF4-FFF2-40B4-BE49-F238E27FC236}">
                <a16:creationId xmlns:a16="http://schemas.microsoft.com/office/drawing/2014/main" id="{24883D1B-54A8-94FD-33A8-FFB3B9383DCF}"/>
              </a:ext>
            </a:extLst>
          </p:cNvPr>
          <p:cNvSpPr>
            <a:spLocks noGrp="1"/>
          </p:cNvSpPr>
          <p:nvPr>
            <p:ph type="pic" sz="quarter" idx="18" hasCustomPrompt="1"/>
          </p:nvPr>
        </p:nvSpPr>
        <p:spPr>
          <a:xfrm>
            <a:off x="3855844" y="718723"/>
            <a:ext cx="7878956" cy="5036716"/>
          </a:xfrm>
          <a:prstGeom prst="rect">
            <a:avLst/>
          </a:prstGeom>
        </p:spPr>
        <p:txBody>
          <a:bodyPr lIns="640080" rIns="640080" bIns="640080" anchor="ctr"/>
          <a:lstStyle>
            <a:lvl1pPr algn="ctr">
              <a:buNone/>
              <a:defRPr sz="1400"/>
            </a:lvl1pPr>
          </a:lstStyle>
          <a:p>
            <a:pPr marL="0" marR="0" lvl="0" indent="0" algn="ctr" defTabSz="914400" rtl="0" eaLnBrk="1" fontAlgn="auto" latinLnBrk="0" hangingPunct="1">
              <a:lnSpc>
                <a:spcPct val="90000"/>
              </a:lnSpc>
              <a:spcBef>
                <a:spcPts val="1000"/>
              </a:spcBef>
              <a:spcAft>
                <a:spcPts val="0"/>
              </a:spcAft>
              <a:buClrTx/>
              <a:buSzTx/>
              <a:buFont typeface="Source Sans Pro" panose="020B0503030403020204" pitchFamily="34" charset="0"/>
              <a:buChar char="​"/>
              <a:tabLst/>
              <a:defRPr/>
            </a:pPr>
            <a:r>
              <a:rPr lang="en-US"/>
              <a:t>Click the icon to insert a picture. To insert a video, select the placeholder frame, then go to Insert &gt; Video. </a:t>
            </a:r>
          </a:p>
        </p:txBody>
      </p:sp>
      <p:sp>
        <p:nvSpPr>
          <p:cNvPr id="7" name="Footer Placeholder 6">
            <a:extLst>
              <a:ext uri="{FF2B5EF4-FFF2-40B4-BE49-F238E27FC236}">
                <a16:creationId xmlns:a16="http://schemas.microsoft.com/office/drawing/2014/main" id="{E028A891-B0FC-74C8-7082-F830FE5C33F5}"/>
              </a:ext>
            </a:extLst>
          </p:cNvPr>
          <p:cNvSpPr>
            <a:spLocks noGrp="1"/>
          </p:cNvSpPr>
          <p:nvPr>
            <p:ph type="ftr" sz="quarter" idx="21"/>
          </p:nvPr>
        </p:nvSpPr>
        <p:spPr/>
        <p:txBody>
          <a:bodyPr/>
          <a:lstStyle/>
          <a:p>
            <a:endParaRPr lang="en-US"/>
          </a:p>
        </p:txBody>
      </p:sp>
      <p:sp>
        <p:nvSpPr>
          <p:cNvPr id="15" name="Slide Number Placeholder 14">
            <a:extLst>
              <a:ext uri="{FF2B5EF4-FFF2-40B4-BE49-F238E27FC236}">
                <a16:creationId xmlns:a16="http://schemas.microsoft.com/office/drawing/2014/main" id="{74AAFC83-7E2E-6F37-B10D-8D1A9496AB4B}"/>
              </a:ext>
            </a:extLst>
          </p:cNvPr>
          <p:cNvSpPr>
            <a:spLocks noGrp="1"/>
          </p:cNvSpPr>
          <p:nvPr>
            <p:ph type="sldNum" sz="quarter" idx="20"/>
          </p:nvPr>
        </p:nvSpPr>
        <p:spPr/>
        <p:txBody>
          <a:bodyPr/>
          <a:lstStyle/>
          <a:p>
            <a:pPr algn="r"/>
            <a:fld id="{E313472D-BFB5-4CCD-ACA0-2399B44D45C6}" type="slidenum">
              <a:rPr lang="en-US" smtClean="0"/>
              <a:pPr algn="r"/>
              <a:t>‹#›</a:t>
            </a:fld>
            <a:endParaRPr lang="en-US"/>
          </a:p>
        </p:txBody>
      </p:sp>
    </p:spTree>
    <p:extLst>
      <p:ext uri="{BB962C8B-B14F-4D97-AF65-F5344CB8AC3E}">
        <p14:creationId xmlns:p14="http://schemas.microsoft.com/office/powerpoint/2010/main" val="283650855"/>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ablet with Content">
    <p:bg>
      <p:bgRef idx="1001">
        <a:schemeClr val="bg1"/>
      </p:bgRef>
    </p:bg>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78DC9CB4-EF68-FDA3-6C2B-E96827B85404}"/>
              </a:ext>
            </a:extLst>
          </p:cNvPr>
          <p:cNvSpPr>
            <a:spLocks noGrp="1"/>
          </p:cNvSpPr>
          <p:nvPr>
            <p:ph type="title"/>
          </p:nvPr>
        </p:nvSpPr>
        <p:spPr>
          <a:xfrm>
            <a:off x="419725" y="958177"/>
            <a:ext cx="4923548" cy="988540"/>
          </a:xfrm>
        </p:spPr>
        <p:txBody>
          <a:bodyPr anchor="b"/>
          <a:lstStyle/>
          <a:p>
            <a:r>
              <a:rPr lang="en-US"/>
              <a:t>Click to edit Master title style</a:t>
            </a:r>
          </a:p>
        </p:txBody>
      </p:sp>
      <p:sp>
        <p:nvSpPr>
          <p:cNvPr id="14" name="Text Placeholder 13">
            <a:extLst>
              <a:ext uri="{FF2B5EF4-FFF2-40B4-BE49-F238E27FC236}">
                <a16:creationId xmlns:a16="http://schemas.microsoft.com/office/drawing/2014/main" id="{66757CE8-C4B0-459B-82D8-D1B9F3F83825}"/>
              </a:ext>
            </a:extLst>
          </p:cNvPr>
          <p:cNvSpPr>
            <a:spLocks noGrp="1"/>
          </p:cNvSpPr>
          <p:nvPr>
            <p:ph type="body" sz="quarter" idx="14" hasCustomPrompt="1"/>
          </p:nvPr>
        </p:nvSpPr>
        <p:spPr>
          <a:xfrm>
            <a:off x="419725" y="2109786"/>
            <a:ext cx="4923548" cy="3052763"/>
          </a:xfrm>
        </p:spPr>
        <p:txBody>
          <a:bodyPr lIns="0" rIns="0"/>
          <a:lstStyle/>
          <a:p>
            <a:pPr lvl="0"/>
            <a:r>
              <a:rPr lang="en-US"/>
              <a:t>Be sure to use the TAB feature to toggle to bullets, do not use the bullet button in your Home ribbon!</a:t>
            </a:r>
          </a:p>
          <a:p>
            <a:pPr lvl="1"/>
            <a:r>
              <a:rPr lang="en-US"/>
              <a:t>Second level</a:t>
            </a:r>
          </a:p>
          <a:p>
            <a:pPr lvl="2"/>
            <a:r>
              <a:rPr lang="en-US"/>
              <a:t>Third level</a:t>
            </a:r>
          </a:p>
          <a:p>
            <a:pPr lvl="3"/>
            <a:r>
              <a:rPr lang="en-US"/>
              <a:t>Fourth level</a:t>
            </a:r>
          </a:p>
          <a:p>
            <a:pPr lvl="4"/>
            <a:r>
              <a:rPr lang="en-US"/>
              <a:t>Fifth level</a:t>
            </a:r>
          </a:p>
        </p:txBody>
      </p:sp>
      <p:pic>
        <p:nvPicPr>
          <p:cNvPr id="13" name="Picture 12" descr="Shape, square&#10;&#10;Description automatically generated">
            <a:extLst>
              <a:ext uri="{FF2B5EF4-FFF2-40B4-BE49-F238E27FC236}">
                <a16:creationId xmlns:a16="http://schemas.microsoft.com/office/drawing/2014/main" id="{8C416DB7-1E6E-4F06-B3AD-BC53BF67660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flipH="1">
            <a:off x="6145677" y="204914"/>
            <a:ext cx="4602108" cy="6024933"/>
          </a:xfrm>
          <a:prstGeom prst="rect">
            <a:avLst/>
          </a:prstGeom>
        </p:spPr>
      </p:pic>
      <p:sp>
        <p:nvSpPr>
          <p:cNvPr id="10" name="Picture Placeholder 5">
            <a:extLst>
              <a:ext uri="{FF2B5EF4-FFF2-40B4-BE49-F238E27FC236}">
                <a16:creationId xmlns:a16="http://schemas.microsoft.com/office/drawing/2014/main" id="{A6D1BC04-3CB7-35B9-98CB-3DFB95E79E0C}"/>
              </a:ext>
            </a:extLst>
          </p:cNvPr>
          <p:cNvSpPr>
            <a:spLocks noGrp="1"/>
          </p:cNvSpPr>
          <p:nvPr>
            <p:ph type="pic" sz="quarter" idx="18" hasCustomPrompt="1"/>
          </p:nvPr>
        </p:nvSpPr>
        <p:spPr>
          <a:xfrm>
            <a:off x="6335865" y="409492"/>
            <a:ext cx="4210215" cy="5621571"/>
          </a:xfrm>
          <a:prstGeom prst="roundRect">
            <a:avLst>
              <a:gd name="adj" fmla="val 1472"/>
            </a:avLst>
          </a:prstGeom>
        </p:spPr>
        <p:txBody>
          <a:bodyPr lIns="640080" rIns="640080" bIns="640080" anchor="ctr"/>
          <a:lstStyle>
            <a:lvl1pPr algn="ctr">
              <a:buNone/>
              <a:defRPr sz="1400"/>
            </a:lvl1pPr>
          </a:lstStyle>
          <a:p>
            <a:pPr marL="0" marR="0" lvl="0" indent="0" algn="ctr" defTabSz="914400" rtl="0" eaLnBrk="1" fontAlgn="auto" latinLnBrk="0" hangingPunct="1">
              <a:lnSpc>
                <a:spcPct val="90000"/>
              </a:lnSpc>
              <a:spcBef>
                <a:spcPts val="1000"/>
              </a:spcBef>
              <a:spcAft>
                <a:spcPts val="0"/>
              </a:spcAft>
              <a:buClrTx/>
              <a:buSzTx/>
              <a:buFont typeface="Source Sans Pro" panose="020B0503030403020204" pitchFamily="34" charset="0"/>
              <a:buChar char="​"/>
              <a:tabLst/>
              <a:defRPr/>
            </a:pPr>
            <a:r>
              <a:rPr lang="en-US"/>
              <a:t>Click the icon to insert a picture. To insert a video, select the placeholder frame, then go to Insert &gt; Video. </a:t>
            </a:r>
          </a:p>
        </p:txBody>
      </p:sp>
      <p:sp>
        <p:nvSpPr>
          <p:cNvPr id="16" name="Footer Placeholder 15">
            <a:extLst>
              <a:ext uri="{FF2B5EF4-FFF2-40B4-BE49-F238E27FC236}">
                <a16:creationId xmlns:a16="http://schemas.microsoft.com/office/drawing/2014/main" id="{0DD39D94-845F-5DBF-8EDD-68BA84D04FA4}"/>
              </a:ext>
            </a:extLst>
          </p:cNvPr>
          <p:cNvSpPr>
            <a:spLocks noGrp="1"/>
          </p:cNvSpPr>
          <p:nvPr>
            <p:ph type="ftr" sz="quarter" idx="21"/>
          </p:nvPr>
        </p:nvSpPr>
        <p:spPr/>
        <p:txBody>
          <a:bodyPr/>
          <a:lstStyle/>
          <a:p>
            <a:endParaRPr lang="en-US"/>
          </a:p>
        </p:txBody>
      </p:sp>
      <p:sp>
        <p:nvSpPr>
          <p:cNvPr id="9" name="Slide Number Placeholder 8">
            <a:extLst>
              <a:ext uri="{FF2B5EF4-FFF2-40B4-BE49-F238E27FC236}">
                <a16:creationId xmlns:a16="http://schemas.microsoft.com/office/drawing/2014/main" id="{8B4E0DF2-7535-F981-3A66-6A98AA93797F}"/>
              </a:ext>
            </a:extLst>
          </p:cNvPr>
          <p:cNvSpPr>
            <a:spLocks noGrp="1"/>
          </p:cNvSpPr>
          <p:nvPr>
            <p:ph type="sldNum" sz="quarter" idx="20"/>
          </p:nvPr>
        </p:nvSpPr>
        <p:spPr/>
        <p:txBody>
          <a:bodyPr/>
          <a:lstStyle/>
          <a:p>
            <a:pPr algn="r"/>
            <a:fld id="{E313472D-BFB5-4CCD-ACA0-2399B44D45C6}" type="slidenum">
              <a:rPr lang="en-US" smtClean="0"/>
              <a:pPr algn="r"/>
              <a:t>‹#›</a:t>
            </a:fld>
            <a:endParaRPr lang="en-US"/>
          </a:p>
        </p:txBody>
      </p:sp>
    </p:spTree>
    <p:extLst>
      <p:ext uri="{BB962C8B-B14F-4D97-AF65-F5344CB8AC3E}">
        <p14:creationId xmlns:p14="http://schemas.microsoft.com/office/powerpoint/2010/main" val="2010683228"/>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DD1A5E9-118C-6B18-8E71-AFDE35098CCE}"/>
              </a:ext>
              <a:ext uri="{C183D7F6-B498-43B3-948B-1728B52AA6E4}">
                <adec:decorative xmlns:adec="http://schemas.microsoft.com/office/drawing/2017/decorative" val="1"/>
              </a:ext>
            </a:extLst>
          </p:cNvPr>
          <p:cNvSpPr/>
          <p:nvPr/>
        </p:nvSpPr>
        <p:spPr>
          <a:xfrm>
            <a:off x="290649" y="267788"/>
            <a:ext cx="5708467" cy="612974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1BE794-85DE-7446-E701-8E8DF3691F4C}"/>
              </a:ext>
            </a:extLst>
          </p:cNvPr>
          <p:cNvSpPr>
            <a:spLocks noGrp="1"/>
          </p:cNvSpPr>
          <p:nvPr>
            <p:ph type="ctrTitle"/>
          </p:nvPr>
        </p:nvSpPr>
        <p:spPr>
          <a:xfrm>
            <a:off x="508226" y="2938508"/>
            <a:ext cx="4785496" cy="2036813"/>
          </a:xfrm>
        </p:spPr>
        <p:txBody>
          <a:bodyPr anchor="ctr"/>
          <a:lstStyle>
            <a:lvl1pPr algn="l">
              <a:lnSpc>
                <a:spcPct val="80000"/>
              </a:lnSpc>
              <a:defRPr sz="4000">
                <a:solidFill>
                  <a:schemeClr val="tx2"/>
                </a:solidFill>
              </a:defRPr>
            </a:lvl1pPr>
          </a:lstStyle>
          <a:p>
            <a:r>
              <a:rPr lang="en-US"/>
              <a:t>Click to edit Master title style</a:t>
            </a:r>
          </a:p>
        </p:txBody>
      </p:sp>
      <p:sp>
        <p:nvSpPr>
          <p:cNvPr id="3" name="Subtitle 2">
            <a:extLst>
              <a:ext uri="{FF2B5EF4-FFF2-40B4-BE49-F238E27FC236}">
                <a16:creationId xmlns:a16="http://schemas.microsoft.com/office/drawing/2014/main" id="{83648ADF-0D90-14CE-F250-207F720DD808}"/>
              </a:ext>
            </a:extLst>
          </p:cNvPr>
          <p:cNvSpPr>
            <a:spLocks noGrp="1"/>
          </p:cNvSpPr>
          <p:nvPr>
            <p:ph type="subTitle" idx="1" hasCustomPrompt="1"/>
          </p:nvPr>
        </p:nvSpPr>
        <p:spPr>
          <a:xfrm>
            <a:off x="508226" y="5212129"/>
            <a:ext cx="4783723" cy="408166"/>
          </a:xfrm>
        </p:spPr>
        <p:txBody>
          <a:bodyPr/>
          <a:lstStyle>
            <a:lvl1pPr marL="0" indent="0" algn="l">
              <a:lnSpc>
                <a:spcPct val="70000"/>
              </a:lnSpc>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Speaker name</a:t>
            </a:r>
          </a:p>
        </p:txBody>
      </p:sp>
      <p:sp>
        <p:nvSpPr>
          <p:cNvPr id="21" name="Text Placeholder 5">
            <a:extLst>
              <a:ext uri="{FF2B5EF4-FFF2-40B4-BE49-F238E27FC236}">
                <a16:creationId xmlns:a16="http://schemas.microsoft.com/office/drawing/2014/main" id="{5B66D2A8-5086-495B-498E-B9EC07C83999}"/>
              </a:ext>
            </a:extLst>
          </p:cNvPr>
          <p:cNvSpPr>
            <a:spLocks noGrp="1"/>
          </p:cNvSpPr>
          <p:nvPr>
            <p:ph type="body" sz="quarter" idx="15" hasCustomPrompt="1"/>
          </p:nvPr>
        </p:nvSpPr>
        <p:spPr>
          <a:xfrm>
            <a:off x="508225" y="5946277"/>
            <a:ext cx="4784703" cy="176935"/>
          </a:xfrm>
        </p:spPr>
        <p:txBody>
          <a:bodyPr/>
          <a:lstStyle>
            <a:lvl1pPr>
              <a:buNone/>
              <a:defRPr sz="1100">
                <a:solidFill>
                  <a:schemeClr val="tx2"/>
                </a:solidFill>
              </a:defRPr>
            </a:lvl1pPr>
            <a:lvl2pPr marL="0" indent="0">
              <a:buNone/>
              <a:defRPr sz="1050">
                <a:solidFill>
                  <a:schemeClr val="tx2"/>
                </a:solidFill>
              </a:defRPr>
            </a:lvl2pPr>
            <a:lvl3pPr marL="228600" indent="0">
              <a:buNone/>
              <a:defRPr sz="1050">
                <a:solidFill>
                  <a:schemeClr val="tx2"/>
                </a:solidFill>
              </a:defRPr>
            </a:lvl3pPr>
            <a:lvl4pPr marL="457200" indent="0">
              <a:buNone/>
              <a:defRPr sz="1050">
                <a:solidFill>
                  <a:schemeClr val="tx2"/>
                </a:solidFill>
              </a:defRPr>
            </a:lvl4pPr>
            <a:lvl5pPr>
              <a:buNone/>
              <a:defRPr sz="1050">
                <a:solidFill>
                  <a:schemeClr val="tx2"/>
                </a:solidFill>
              </a:defRPr>
            </a:lvl5pPr>
          </a:lstStyle>
          <a:p>
            <a:pPr lvl="0"/>
            <a:r>
              <a:rPr lang="en-US"/>
              <a:t>Date</a:t>
            </a:r>
          </a:p>
        </p:txBody>
      </p:sp>
      <p:sp>
        <p:nvSpPr>
          <p:cNvPr id="5" name="Footer Placeholder 4">
            <a:extLst>
              <a:ext uri="{FF2B5EF4-FFF2-40B4-BE49-F238E27FC236}">
                <a16:creationId xmlns:a16="http://schemas.microsoft.com/office/drawing/2014/main" id="{EB509790-F734-2020-BDFA-1FB6C3C8EC0B}"/>
              </a:ext>
            </a:extLst>
          </p:cNvPr>
          <p:cNvSpPr>
            <a:spLocks noGrp="1"/>
          </p:cNvSpPr>
          <p:nvPr>
            <p:ph type="ftr" sz="quarter" idx="11"/>
          </p:nvPr>
        </p:nvSpPr>
        <p:spPr>
          <a:xfrm>
            <a:off x="290650" y="6477227"/>
            <a:ext cx="11610700" cy="225970"/>
          </a:xfrm>
        </p:spPr>
        <p:txBody>
          <a:bodyPr/>
          <a:lstStyle/>
          <a:p>
            <a:endParaRPr lang="en-US"/>
          </a:p>
        </p:txBody>
      </p:sp>
      <p:grpSp>
        <p:nvGrpSpPr>
          <p:cNvPr id="23" name="Group 22">
            <a:extLst>
              <a:ext uri="{FF2B5EF4-FFF2-40B4-BE49-F238E27FC236}">
                <a16:creationId xmlns:a16="http://schemas.microsoft.com/office/drawing/2014/main" id="{3E656B55-957A-B784-BD30-8DB59C3D13F2}"/>
              </a:ext>
            </a:extLst>
          </p:cNvPr>
          <p:cNvGrpSpPr/>
          <p:nvPr/>
        </p:nvGrpSpPr>
        <p:grpSpPr>
          <a:xfrm>
            <a:off x="483325" y="2804566"/>
            <a:ext cx="4810397" cy="2273621"/>
            <a:chOff x="483326" y="2804566"/>
            <a:chExt cx="4405448" cy="2273621"/>
          </a:xfrm>
        </p:grpSpPr>
        <p:cxnSp>
          <p:nvCxnSpPr>
            <p:cNvPr id="17" name="Straight Connector 16">
              <a:extLst>
                <a:ext uri="{FF2B5EF4-FFF2-40B4-BE49-F238E27FC236}">
                  <a16:creationId xmlns:a16="http://schemas.microsoft.com/office/drawing/2014/main" id="{6958A22A-BC4F-2242-C055-702B055753C1}"/>
                </a:ext>
                <a:ext uri="{C183D7F6-B498-43B3-948B-1728B52AA6E4}">
                  <adec:decorative xmlns:adec="http://schemas.microsoft.com/office/drawing/2017/decorative" val="1"/>
                </a:ext>
              </a:extLst>
            </p:cNvPr>
            <p:cNvCxnSpPr>
              <a:cxnSpLocks/>
            </p:cNvCxnSpPr>
            <p:nvPr/>
          </p:nvCxnSpPr>
          <p:spPr>
            <a:xfrm>
              <a:off x="483326" y="2804566"/>
              <a:ext cx="4405448" cy="0"/>
            </a:xfrm>
            <a:prstGeom prst="line">
              <a:avLst/>
            </a:prstGeom>
            <a:ln>
              <a:solidFill>
                <a:schemeClr val="tx2"/>
              </a:solidFill>
            </a:ln>
          </p:spPr>
          <p:style>
            <a:lnRef idx="2">
              <a:schemeClr val="dk1"/>
            </a:lnRef>
            <a:fillRef idx="0">
              <a:schemeClr val="dk1"/>
            </a:fillRef>
            <a:effectRef idx="1">
              <a:schemeClr val="dk1"/>
            </a:effectRef>
            <a:fontRef idx="minor">
              <a:schemeClr val="tx1"/>
            </a:fontRef>
          </p:style>
        </p:cxnSp>
        <p:cxnSp>
          <p:nvCxnSpPr>
            <p:cNvPr id="20" name="Straight Connector 19">
              <a:extLst>
                <a:ext uri="{FF2B5EF4-FFF2-40B4-BE49-F238E27FC236}">
                  <a16:creationId xmlns:a16="http://schemas.microsoft.com/office/drawing/2014/main" id="{B45F22C1-413B-B587-DD76-C8AC066F0F6D}"/>
                </a:ext>
                <a:ext uri="{C183D7F6-B498-43B3-948B-1728B52AA6E4}">
                  <adec:decorative xmlns:adec="http://schemas.microsoft.com/office/drawing/2017/decorative" val="1"/>
                </a:ext>
              </a:extLst>
            </p:cNvPr>
            <p:cNvCxnSpPr>
              <a:cxnSpLocks/>
            </p:cNvCxnSpPr>
            <p:nvPr/>
          </p:nvCxnSpPr>
          <p:spPr>
            <a:xfrm>
              <a:off x="483326" y="5078187"/>
              <a:ext cx="4405448" cy="0"/>
            </a:xfrm>
            <a:prstGeom prst="line">
              <a:avLst/>
            </a:prstGeom>
            <a:ln>
              <a:solidFill>
                <a:schemeClr val="tx2"/>
              </a:solidFill>
            </a:ln>
          </p:spPr>
          <p:style>
            <a:lnRef idx="2">
              <a:schemeClr val="dk1"/>
            </a:lnRef>
            <a:fillRef idx="0">
              <a:schemeClr val="dk1"/>
            </a:fillRef>
            <a:effectRef idx="1">
              <a:schemeClr val="dk1"/>
            </a:effectRef>
            <a:fontRef idx="minor">
              <a:schemeClr val="tx1"/>
            </a:fontRef>
          </p:style>
        </p:cxnSp>
      </p:grpSp>
      <p:pic>
        <p:nvPicPr>
          <p:cNvPr id="8" name="Graphic 7">
            <a:extLst>
              <a:ext uri="{FF2B5EF4-FFF2-40B4-BE49-F238E27FC236}">
                <a16:creationId xmlns:a16="http://schemas.microsoft.com/office/drawing/2014/main" id="{5CC25084-D4DF-4415-710E-D3F1EF658F4D}"/>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6123034" y="4549141"/>
            <a:ext cx="1848392" cy="1848392"/>
          </a:xfrm>
          <a:prstGeom prst="rect">
            <a:avLst/>
          </a:prstGeom>
        </p:spPr>
      </p:pic>
      <p:sp>
        <p:nvSpPr>
          <p:cNvPr id="12" name="Picture Placeholder 11">
            <a:extLst>
              <a:ext uri="{FF2B5EF4-FFF2-40B4-BE49-F238E27FC236}">
                <a16:creationId xmlns:a16="http://schemas.microsoft.com/office/drawing/2014/main" id="{94A548C8-3F03-7278-A341-6E1D24267820}"/>
              </a:ext>
              <a:ext uri="{C183D7F6-B498-43B3-948B-1728B52AA6E4}">
                <adec:decorative xmlns:adec="http://schemas.microsoft.com/office/drawing/2017/decorative" val="1"/>
              </a:ext>
            </a:extLst>
          </p:cNvPr>
          <p:cNvSpPr>
            <a:spLocks noGrp="1"/>
          </p:cNvSpPr>
          <p:nvPr>
            <p:ph type="pic" sz="quarter" idx="12"/>
          </p:nvPr>
        </p:nvSpPr>
        <p:spPr>
          <a:xfrm>
            <a:off x="6125476" y="268289"/>
            <a:ext cx="1845950" cy="4147364"/>
          </a:xfrm>
        </p:spPr>
        <p:txBody>
          <a:bodyPr/>
          <a:lstStyle/>
          <a:p>
            <a:r>
              <a:rPr lang="en-US"/>
              <a:t>Click icon to add picture</a:t>
            </a:r>
          </a:p>
        </p:txBody>
      </p:sp>
      <p:sp>
        <p:nvSpPr>
          <p:cNvPr id="14" name="Picture Placeholder 13">
            <a:extLst>
              <a:ext uri="{FF2B5EF4-FFF2-40B4-BE49-F238E27FC236}">
                <a16:creationId xmlns:a16="http://schemas.microsoft.com/office/drawing/2014/main" id="{3C80A905-CD2B-4606-F2E4-047C1BEEC96F}"/>
              </a:ext>
              <a:ext uri="{C183D7F6-B498-43B3-948B-1728B52AA6E4}">
                <adec:decorative xmlns:adec="http://schemas.microsoft.com/office/drawing/2017/decorative" val="1"/>
              </a:ext>
            </a:extLst>
          </p:cNvPr>
          <p:cNvSpPr>
            <a:spLocks noGrp="1"/>
          </p:cNvSpPr>
          <p:nvPr>
            <p:ph type="pic" sz="quarter" idx="13"/>
          </p:nvPr>
        </p:nvSpPr>
        <p:spPr>
          <a:xfrm>
            <a:off x="10062391" y="264754"/>
            <a:ext cx="1838960" cy="1838960"/>
          </a:xfrm>
          <a:prstGeom prst="ellipse">
            <a:avLst/>
          </a:prstGeom>
        </p:spPr>
        <p:txBody>
          <a:bodyPr/>
          <a:lstStyle/>
          <a:p>
            <a:r>
              <a:rPr lang="en-US"/>
              <a:t>Click icon to add picture</a:t>
            </a:r>
          </a:p>
        </p:txBody>
      </p:sp>
      <p:pic>
        <p:nvPicPr>
          <p:cNvPr id="6" name="Hennepin County">
            <a:extLst>
              <a:ext uri="{FF2B5EF4-FFF2-40B4-BE49-F238E27FC236}">
                <a16:creationId xmlns:a16="http://schemas.microsoft.com/office/drawing/2014/main" id="{78EAD243-BD76-88EF-D414-BF6304A100B3}"/>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23353" y="2513172"/>
            <a:ext cx="1739289" cy="224424"/>
          </a:xfrm>
          <a:prstGeom prst="rect">
            <a:avLst/>
          </a:prstGeom>
        </p:spPr>
      </p:pic>
      <p:sp>
        <p:nvSpPr>
          <p:cNvPr id="19" name="Picture Placeholder 22">
            <a:extLst>
              <a:ext uri="{FF2B5EF4-FFF2-40B4-BE49-F238E27FC236}">
                <a16:creationId xmlns:a16="http://schemas.microsoft.com/office/drawing/2014/main" id="{88DFC795-CB54-ECD4-5E4E-DFF5F8C62AC6}"/>
              </a:ext>
            </a:extLst>
          </p:cNvPr>
          <p:cNvSpPr>
            <a:spLocks noGrp="1"/>
          </p:cNvSpPr>
          <p:nvPr>
            <p:ph type="pic" sz="quarter" idx="18"/>
          </p:nvPr>
        </p:nvSpPr>
        <p:spPr>
          <a:xfrm flipH="1">
            <a:off x="8102377" y="268288"/>
            <a:ext cx="1835329" cy="1838959"/>
          </a:xfrm>
          <a:prstGeom prst="round1Rect">
            <a:avLst>
              <a:gd name="adj" fmla="val 50000"/>
            </a:avLst>
          </a:prstGeom>
          <a:solidFill>
            <a:schemeClr val="accent5"/>
          </a:solidFill>
        </p:spPr>
        <p:txBody>
          <a:bodyPr anchor="ctr"/>
          <a:lstStyle>
            <a:lvl1pPr algn="ctr">
              <a:defRPr>
                <a:solidFill>
                  <a:schemeClr val="accent5"/>
                </a:solidFill>
              </a:defRPr>
            </a:lvl1pPr>
          </a:lstStyle>
          <a:p>
            <a:r>
              <a:rPr lang="en-US"/>
              <a:t>Click icon to add picture</a:t>
            </a:r>
          </a:p>
        </p:txBody>
      </p:sp>
      <p:sp>
        <p:nvSpPr>
          <p:cNvPr id="22" name="Picture Placeholder 21">
            <a:extLst>
              <a:ext uri="{FF2B5EF4-FFF2-40B4-BE49-F238E27FC236}">
                <a16:creationId xmlns:a16="http://schemas.microsoft.com/office/drawing/2014/main" id="{92A63C84-0305-8D5F-24F9-B38962AFC36A}"/>
              </a:ext>
              <a:ext uri="{C183D7F6-B498-43B3-948B-1728B52AA6E4}">
                <adec:decorative xmlns:adec="http://schemas.microsoft.com/office/drawing/2017/decorative" val="1"/>
              </a:ext>
            </a:extLst>
          </p:cNvPr>
          <p:cNvSpPr>
            <a:spLocks noGrp="1"/>
          </p:cNvSpPr>
          <p:nvPr>
            <p:ph type="pic" sz="quarter" idx="14"/>
          </p:nvPr>
        </p:nvSpPr>
        <p:spPr>
          <a:xfrm>
            <a:off x="8102378" y="2250077"/>
            <a:ext cx="3798973" cy="4147364"/>
          </a:xfrm>
          <a:custGeom>
            <a:avLst/>
            <a:gdLst>
              <a:gd name="connsiteX0" fmla="*/ 0 w 3798973"/>
              <a:gd name="connsiteY0" fmla="*/ 0 h 4095658"/>
              <a:gd name="connsiteX1" fmla="*/ 3798973 w 3798973"/>
              <a:gd name="connsiteY1" fmla="*/ 0 h 4095658"/>
              <a:gd name="connsiteX2" fmla="*/ 3798973 w 3798973"/>
              <a:gd name="connsiteY2" fmla="*/ 3435373 h 4095658"/>
              <a:gd name="connsiteX3" fmla="*/ 3138688 w 3798973"/>
              <a:gd name="connsiteY3" fmla="*/ 4095658 h 4095658"/>
              <a:gd name="connsiteX4" fmla="*/ 0 w 3798973"/>
              <a:gd name="connsiteY4" fmla="*/ 4095658 h 4095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8973" h="4095658">
                <a:moveTo>
                  <a:pt x="0" y="0"/>
                </a:moveTo>
                <a:lnTo>
                  <a:pt x="3798973" y="0"/>
                </a:lnTo>
                <a:lnTo>
                  <a:pt x="3798973" y="3435373"/>
                </a:lnTo>
                <a:cubicBezTo>
                  <a:pt x="3798973" y="3800038"/>
                  <a:pt x="3503353" y="4095658"/>
                  <a:pt x="3138688" y="4095658"/>
                </a:cubicBezTo>
                <a:lnTo>
                  <a:pt x="0" y="4095658"/>
                </a:lnTo>
                <a:close/>
              </a:path>
            </a:pathLst>
          </a:custGeom>
        </p:spPr>
        <p:txBody>
          <a:bodyPr wrap="square">
            <a:noAutofit/>
          </a:bodyPr>
          <a:lstStyle/>
          <a:p>
            <a:r>
              <a:rPr lang="en-US"/>
              <a:t>Click icon to add picture</a:t>
            </a:r>
          </a:p>
        </p:txBody>
      </p:sp>
    </p:spTree>
    <p:extLst>
      <p:ext uri="{BB962C8B-B14F-4D97-AF65-F5344CB8AC3E}">
        <p14:creationId xmlns:p14="http://schemas.microsoft.com/office/powerpoint/2010/main" val="14014129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Phone with Content">
    <p:bg>
      <p:bgRef idx="1001">
        <a:schemeClr val="bg1"/>
      </p:bgRef>
    </p:bg>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64F83042-A304-0713-8158-44462CDFC2A9}"/>
              </a:ext>
            </a:extLst>
          </p:cNvPr>
          <p:cNvSpPr>
            <a:spLocks noGrp="1"/>
          </p:cNvSpPr>
          <p:nvPr>
            <p:ph type="title"/>
          </p:nvPr>
        </p:nvSpPr>
        <p:spPr>
          <a:xfrm>
            <a:off x="419725" y="836719"/>
            <a:ext cx="4893149" cy="988540"/>
          </a:xfrm>
        </p:spPr>
        <p:txBody>
          <a:bodyPr anchor="b"/>
          <a:lstStyle/>
          <a:p>
            <a:r>
              <a:rPr lang="en-US"/>
              <a:t>Click to edit Master title style</a:t>
            </a:r>
          </a:p>
        </p:txBody>
      </p:sp>
      <p:sp>
        <p:nvSpPr>
          <p:cNvPr id="14" name="Text Placeholder 13">
            <a:extLst>
              <a:ext uri="{FF2B5EF4-FFF2-40B4-BE49-F238E27FC236}">
                <a16:creationId xmlns:a16="http://schemas.microsoft.com/office/drawing/2014/main" id="{66757CE8-C4B0-459B-82D8-D1B9F3F83825}"/>
              </a:ext>
            </a:extLst>
          </p:cNvPr>
          <p:cNvSpPr>
            <a:spLocks noGrp="1"/>
          </p:cNvSpPr>
          <p:nvPr>
            <p:ph type="body" sz="quarter" idx="14" hasCustomPrompt="1"/>
          </p:nvPr>
        </p:nvSpPr>
        <p:spPr>
          <a:xfrm>
            <a:off x="419725" y="1973832"/>
            <a:ext cx="4893149" cy="2710553"/>
          </a:xfrm>
        </p:spPr>
        <p:txBody>
          <a:bodyPr lIns="0" rIns="0"/>
          <a:lstStyle/>
          <a:p>
            <a:pPr lvl="0"/>
            <a:r>
              <a:rPr lang="en-US"/>
              <a:t>Be sure to use the TAB feature to toggle to bullets, do not use the bullet button in your Home ribbon!</a:t>
            </a:r>
          </a:p>
          <a:p>
            <a:pPr lvl="1"/>
            <a:r>
              <a:rPr lang="en-US"/>
              <a:t>Second level</a:t>
            </a:r>
          </a:p>
          <a:p>
            <a:pPr lvl="2"/>
            <a:r>
              <a:rPr lang="en-US"/>
              <a:t>Third level</a:t>
            </a:r>
          </a:p>
          <a:p>
            <a:pPr lvl="3"/>
            <a:r>
              <a:rPr lang="en-US"/>
              <a:t>Fourth level</a:t>
            </a:r>
          </a:p>
          <a:p>
            <a:pPr lvl="4"/>
            <a:r>
              <a:rPr lang="en-US"/>
              <a:t>Fifth level</a:t>
            </a:r>
          </a:p>
        </p:txBody>
      </p:sp>
      <p:pic>
        <p:nvPicPr>
          <p:cNvPr id="12" name="Graphic 11">
            <a:extLst>
              <a:ext uri="{FF2B5EF4-FFF2-40B4-BE49-F238E27FC236}">
                <a16:creationId xmlns:a16="http://schemas.microsoft.com/office/drawing/2014/main" id="{F12E2A9D-28DA-27AE-7D1D-7363483E4ADD}"/>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6689852" y="300133"/>
            <a:ext cx="2998811" cy="5999476"/>
          </a:xfrm>
          <a:prstGeom prst="rect">
            <a:avLst/>
          </a:prstGeom>
        </p:spPr>
      </p:pic>
      <p:sp>
        <p:nvSpPr>
          <p:cNvPr id="10" name="Picture Placeholder 5">
            <a:extLst>
              <a:ext uri="{FF2B5EF4-FFF2-40B4-BE49-F238E27FC236}">
                <a16:creationId xmlns:a16="http://schemas.microsoft.com/office/drawing/2014/main" id="{A6D1BC04-3CB7-35B9-98CB-3DFB95E79E0C}"/>
              </a:ext>
            </a:extLst>
          </p:cNvPr>
          <p:cNvSpPr>
            <a:spLocks noGrp="1"/>
          </p:cNvSpPr>
          <p:nvPr>
            <p:ph type="pic" sz="quarter" idx="18" hasCustomPrompt="1"/>
          </p:nvPr>
        </p:nvSpPr>
        <p:spPr>
          <a:xfrm>
            <a:off x="6830170" y="409492"/>
            <a:ext cx="2719347" cy="5776623"/>
          </a:xfrm>
          <a:prstGeom prst="roundRect">
            <a:avLst>
              <a:gd name="adj" fmla="val 12583"/>
            </a:avLst>
          </a:prstGeom>
        </p:spPr>
        <p:txBody>
          <a:bodyPr lIns="640080" rIns="640080" bIns="640080" anchor="ctr"/>
          <a:lstStyle>
            <a:lvl1pPr algn="ctr">
              <a:buNone/>
              <a:defRPr sz="1400"/>
            </a:lvl1pPr>
          </a:lstStyle>
          <a:p>
            <a:pPr marL="0" marR="0" lvl="0" indent="0" algn="ctr" defTabSz="914400" rtl="0" eaLnBrk="1" fontAlgn="auto" latinLnBrk="0" hangingPunct="1">
              <a:lnSpc>
                <a:spcPct val="90000"/>
              </a:lnSpc>
              <a:spcBef>
                <a:spcPts val="1000"/>
              </a:spcBef>
              <a:spcAft>
                <a:spcPts val="0"/>
              </a:spcAft>
              <a:buClrTx/>
              <a:buSzTx/>
              <a:buFont typeface="Source Sans Pro" panose="020B0503030403020204" pitchFamily="34" charset="0"/>
              <a:buChar char="​"/>
              <a:tabLst/>
              <a:defRPr/>
            </a:pPr>
            <a:r>
              <a:rPr lang="en-US"/>
              <a:t>Click the icon to insert a picture. To insert a video, select the placeholder frame, then go to Insert &gt; Video. </a:t>
            </a:r>
          </a:p>
        </p:txBody>
      </p:sp>
      <p:sp>
        <p:nvSpPr>
          <p:cNvPr id="15" name="Footer Placeholder 14">
            <a:extLst>
              <a:ext uri="{FF2B5EF4-FFF2-40B4-BE49-F238E27FC236}">
                <a16:creationId xmlns:a16="http://schemas.microsoft.com/office/drawing/2014/main" id="{9B789CDC-0811-F540-D832-C4236DF1E235}"/>
              </a:ext>
            </a:extLst>
          </p:cNvPr>
          <p:cNvSpPr>
            <a:spLocks noGrp="1"/>
          </p:cNvSpPr>
          <p:nvPr>
            <p:ph type="ftr" sz="quarter" idx="21"/>
          </p:nvPr>
        </p:nvSpPr>
        <p:spPr/>
        <p:txBody>
          <a:bodyPr/>
          <a:lstStyle/>
          <a:p>
            <a:endParaRPr lang="en-US"/>
          </a:p>
        </p:txBody>
      </p:sp>
      <p:sp>
        <p:nvSpPr>
          <p:cNvPr id="9" name="Slide Number Placeholder 8">
            <a:extLst>
              <a:ext uri="{FF2B5EF4-FFF2-40B4-BE49-F238E27FC236}">
                <a16:creationId xmlns:a16="http://schemas.microsoft.com/office/drawing/2014/main" id="{8B4E0DF2-7535-F981-3A66-6A98AA93797F}"/>
              </a:ext>
            </a:extLst>
          </p:cNvPr>
          <p:cNvSpPr>
            <a:spLocks noGrp="1"/>
          </p:cNvSpPr>
          <p:nvPr>
            <p:ph type="sldNum" sz="quarter" idx="20"/>
          </p:nvPr>
        </p:nvSpPr>
        <p:spPr/>
        <p:txBody>
          <a:bodyPr/>
          <a:lstStyle/>
          <a:p>
            <a:pPr algn="r"/>
            <a:fld id="{E313472D-BFB5-4CCD-ACA0-2399B44D45C6}" type="slidenum">
              <a:rPr lang="en-US" smtClean="0"/>
              <a:pPr algn="r"/>
              <a:t>‹#›</a:t>
            </a:fld>
            <a:endParaRPr lang="en-US"/>
          </a:p>
        </p:txBody>
      </p:sp>
    </p:spTree>
    <p:extLst>
      <p:ext uri="{BB962C8B-B14F-4D97-AF65-F5344CB8AC3E}">
        <p14:creationId xmlns:p14="http://schemas.microsoft.com/office/powerpoint/2010/main" val="10587851"/>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E43FB91-5D53-2D74-1F70-74776F958D1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7A2891B-585D-EBAB-982B-93A280B8B2C8}"/>
              </a:ext>
            </a:extLst>
          </p:cNvPr>
          <p:cNvSpPr>
            <a:spLocks noGrp="1"/>
          </p:cNvSpPr>
          <p:nvPr>
            <p:ph type="sldNum" sz="quarter" idx="12"/>
          </p:nvPr>
        </p:nvSpPr>
        <p:spPr/>
        <p:txBody>
          <a:bodyPr/>
          <a:lstStyle/>
          <a:p>
            <a:fld id="{E097BF52-0257-49D6-BB20-385A163947A0}" type="slidenum">
              <a:rPr lang="en-US" smtClean="0"/>
              <a:t>‹#›</a:t>
            </a:fld>
            <a:endParaRPr lang="en-US"/>
          </a:p>
        </p:txBody>
      </p:sp>
    </p:spTree>
    <p:extLst>
      <p:ext uri="{BB962C8B-B14F-4D97-AF65-F5344CB8AC3E}">
        <p14:creationId xmlns:p14="http://schemas.microsoft.com/office/powerpoint/2010/main" val="41669479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Closing Slide">
    <p:bg>
      <p:bgRef idx="1001">
        <a:schemeClr val="bg1"/>
      </p:bgRef>
    </p:bg>
    <p:spTree>
      <p:nvGrpSpPr>
        <p:cNvPr id="1" name=""/>
        <p:cNvGrpSpPr/>
        <p:nvPr/>
      </p:nvGrpSpPr>
      <p:grpSpPr>
        <a:xfrm>
          <a:off x="0" y="0"/>
          <a:ext cx="0" cy="0"/>
          <a:chOff x="0" y="0"/>
          <a:chExt cx="0" cy="0"/>
        </a:xfrm>
      </p:grpSpPr>
      <p:sp>
        <p:nvSpPr>
          <p:cNvPr id="6" name="Rectangle: Single Corner Rounded 5">
            <a:extLst>
              <a:ext uri="{FF2B5EF4-FFF2-40B4-BE49-F238E27FC236}">
                <a16:creationId xmlns:a16="http://schemas.microsoft.com/office/drawing/2014/main" id="{6EE12BAF-52C0-CCF0-19EF-780E77E567F7}"/>
              </a:ext>
            </a:extLst>
          </p:cNvPr>
          <p:cNvSpPr/>
          <p:nvPr/>
        </p:nvSpPr>
        <p:spPr>
          <a:xfrm flipV="1">
            <a:off x="290650" y="317368"/>
            <a:ext cx="3922762" cy="5874254"/>
          </a:xfrm>
          <a:prstGeom prst="round1Rect">
            <a:avLst>
              <a:gd name="adj" fmla="val 2219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DEBAEB3-5056-D76C-4870-7AEBD7073A5C}"/>
              </a:ext>
            </a:extLst>
          </p:cNvPr>
          <p:cNvSpPr/>
          <p:nvPr userDrawn="1"/>
        </p:nvSpPr>
        <p:spPr>
          <a:xfrm>
            <a:off x="4410635" y="317370"/>
            <a:ext cx="7490715" cy="587425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8D882A-E391-074A-F971-4A2A17815663}"/>
              </a:ext>
            </a:extLst>
          </p:cNvPr>
          <p:cNvSpPr>
            <a:spLocks noGrp="1"/>
          </p:cNvSpPr>
          <p:nvPr>
            <p:ph type="title" hasCustomPrompt="1"/>
          </p:nvPr>
        </p:nvSpPr>
        <p:spPr>
          <a:xfrm>
            <a:off x="754432" y="979211"/>
            <a:ext cx="3011323" cy="496098"/>
          </a:xfrm>
        </p:spPr>
        <p:txBody>
          <a:bodyPr/>
          <a:lstStyle>
            <a:lvl1pPr>
              <a:defRPr>
                <a:solidFill>
                  <a:schemeClr val="bg1"/>
                </a:solidFill>
              </a:defRPr>
            </a:lvl1pPr>
          </a:lstStyle>
          <a:p>
            <a:r>
              <a:rPr lang="en-US"/>
              <a:t>Thank you.</a:t>
            </a:r>
          </a:p>
        </p:txBody>
      </p:sp>
      <p:sp>
        <p:nvSpPr>
          <p:cNvPr id="8" name="Text Placeholder 7">
            <a:extLst>
              <a:ext uri="{FF2B5EF4-FFF2-40B4-BE49-F238E27FC236}">
                <a16:creationId xmlns:a16="http://schemas.microsoft.com/office/drawing/2014/main" id="{F4BBCFDA-7255-6E7F-D14E-8916D6769533}"/>
              </a:ext>
            </a:extLst>
          </p:cNvPr>
          <p:cNvSpPr>
            <a:spLocks noGrp="1"/>
          </p:cNvSpPr>
          <p:nvPr>
            <p:ph type="body" sz="quarter" idx="12" hasCustomPrompt="1"/>
          </p:nvPr>
        </p:nvSpPr>
        <p:spPr>
          <a:xfrm>
            <a:off x="736599" y="1864426"/>
            <a:ext cx="3028577" cy="1697550"/>
          </a:xfrm>
        </p:spPr>
        <p:txBody>
          <a:bodyPr/>
          <a:lstStyle>
            <a:lvl1pPr>
              <a:defRPr b="1">
                <a:solidFill>
                  <a:schemeClr val="bg1"/>
                </a:solidFill>
              </a:defRPr>
            </a:lvl1pPr>
            <a:lvl2pPr marL="0" indent="0">
              <a:spcBef>
                <a:spcPts val="0"/>
              </a:spcBef>
              <a:buFont typeface="Source Sans Pro" panose="020B0503030403020204" pitchFamily="34" charset="0"/>
              <a:buChar char="​"/>
              <a:defRPr sz="1400">
                <a:solidFill>
                  <a:schemeClr val="bg1"/>
                </a:solidFill>
              </a:defRPr>
            </a:lvl2pPr>
            <a:lvl3pPr marL="171450" indent="-171450">
              <a:buFont typeface="Wingdings" panose="05000000000000000000" pitchFamily="2" charset="2"/>
              <a:buChar char="§"/>
              <a:defRPr>
                <a:solidFill>
                  <a:schemeClr val="bg1"/>
                </a:solidFill>
              </a:defRPr>
            </a:lvl3pPr>
            <a:lvl4pPr marL="400050" indent="-165100">
              <a:buFont typeface="Source Sans Pro" panose="020B0503030403020204" pitchFamily="34" charset="0"/>
              <a:buChar char="–"/>
              <a:defRPr>
                <a:solidFill>
                  <a:schemeClr val="bg1"/>
                </a:solidFill>
              </a:defRPr>
            </a:lvl4pPr>
            <a:lvl5pPr>
              <a:defRPr>
                <a:solidFill>
                  <a:schemeClr val="tx2"/>
                </a:solidFill>
              </a:defRPr>
            </a:lvl5pPr>
          </a:lstStyle>
          <a:p>
            <a:pPr lvl="0"/>
            <a:r>
              <a:rPr lang="en-US"/>
              <a:t>Contact Name. Return and tab for contact info style.</a:t>
            </a:r>
          </a:p>
          <a:p>
            <a:pPr lvl="1"/>
            <a:r>
              <a:rPr lang="en-US"/>
              <a:t>Second level</a:t>
            </a:r>
          </a:p>
          <a:p>
            <a:pPr lvl="2"/>
            <a:r>
              <a:rPr lang="en-US"/>
              <a:t>Third level</a:t>
            </a:r>
          </a:p>
          <a:p>
            <a:pPr lvl="3"/>
            <a:r>
              <a:rPr lang="en-US"/>
              <a:t>Fourth level</a:t>
            </a:r>
          </a:p>
        </p:txBody>
      </p:sp>
      <p:sp>
        <p:nvSpPr>
          <p:cNvPr id="15" name="Slide Number Placeholder 14">
            <a:extLst>
              <a:ext uri="{FF2B5EF4-FFF2-40B4-BE49-F238E27FC236}">
                <a16:creationId xmlns:a16="http://schemas.microsoft.com/office/drawing/2014/main" id="{5324E48A-8F50-4C78-9017-84C9904915D8}"/>
              </a:ext>
            </a:extLst>
          </p:cNvPr>
          <p:cNvSpPr>
            <a:spLocks noGrp="1"/>
          </p:cNvSpPr>
          <p:nvPr>
            <p:ph type="sldNum" sz="quarter" idx="14"/>
          </p:nvPr>
        </p:nvSpPr>
        <p:spPr/>
        <p:txBody>
          <a:bodyPr/>
          <a:lstStyle/>
          <a:p>
            <a:fld id="{8C2A3355-AF3B-4B55-BB62-1B79B89015AA}" type="slidenum">
              <a:rPr lang="en-US" smtClean="0"/>
              <a:pPr/>
              <a:t>‹#›</a:t>
            </a:fld>
            <a:endParaRPr lang="en-US"/>
          </a:p>
        </p:txBody>
      </p:sp>
      <p:sp>
        <p:nvSpPr>
          <p:cNvPr id="3" name="Footer Placeholder 2">
            <a:extLst>
              <a:ext uri="{FF2B5EF4-FFF2-40B4-BE49-F238E27FC236}">
                <a16:creationId xmlns:a16="http://schemas.microsoft.com/office/drawing/2014/main" id="{70CADC93-58A8-A000-9C57-D5428F827B36}"/>
              </a:ext>
            </a:extLst>
          </p:cNvPr>
          <p:cNvSpPr>
            <a:spLocks noGrp="1"/>
          </p:cNvSpPr>
          <p:nvPr>
            <p:ph type="ftr" sz="quarter" idx="15"/>
          </p:nvPr>
        </p:nvSpPr>
        <p:spPr/>
        <p:txBody>
          <a:bodyPr/>
          <a:lstStyle/>
          <a:p>
            <a:endParaRPr lang="en-US"/>
          </a:p>
        </p:txBody>
      </p:sp>
      <p:grpSp>
        <p:nvGrpSpPr>
          <p:cNvPr id="5" name="Group 4">
            <a:extLst>
              <a:ext uri="{FF2B5EF4-FFF2-40B4-BE49-F238E27FC236}">
                <a16:creationId xmlns:a16="http://schemas.microsoft.com/office/drawing/2014/main" id="{0FC49AF4-42B3-BF0E-2BE2-4F6B36C011BE}"/>
              </a:ext>
            </a:extLst>
          </p:cNvPr>
          <p:cNvGrpSpPr/>
          <p:nvPr/>
        </p:nvGrpSpPr>
        <p:grpSpPr>
          <a:xfrm>
            <a:off x="10746030" y="4943347"/>
            <a:ext cx="638250" cy="799940"/>
            <a:chOff x="10328740" y="4463489"/>
            <a:chExt cx="984719" cy="1234181"/>
          </a:xfrm>
        </p:grpSpPr>
        <p:sp>
          <p:nvSpPr>
            <p:cNvPr id="4" name="Rectangle 3">
              <a:extLst>
                <a:ext uri="{FF2B5EF4-FFF2-40B4-BE49-F238E27FC236}">
                  <a16:creationId xmlns:a16="http://schemas.microsoft.com/office/drawing/2014/main" id="{96C088FF-A47D-62CD-B35C-BF19962C5724}"/>
                </a:ext>
              </a:extLst>
            </p:cNvPr>
            <p:cNvSpPr/>
            <p:nvPr/>
          </p:nvSpPr>
          <p:spPr>
            <a:xfrm>
              <a:off x="10341205" y="4839093"/>
              <a:ext cx="961534" cy="25452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182880" rIns="182880" bIns="182880" rtlCol="0" anchor="ctr"/>
            <a:lstStyle/>
            <a:p>
              <a:pPr algn="ctr">
                <a:lnSpc>
                  <a:spcPct val="90000"/>
                </a:lnSpc>
              </a:pPr>
              <a:endParaRPr lang="en-US" err="1">
                <a:solidFill>
                  <a:schemeClr val="tx1"/>
                </a:solidFill>
              </a:endParaRPr>
            </a:p>
          </p:txBody>
        </p:sp>
        <p:pic>
          <p:nvPicPr>
            <p:cNvPr id="18" name="Graphic 17">
              <a:extLst>
                <a:ext uri="{FF2B5EF4-FFF2-40B4-BE49-F238E27FC236}">
                  <a16:creationId xmlns:a16="http://schemas.microsoft.com/office/drawing/2014/main" id="{48F7E86D-9667-CD04-B9F1-6A1953BD8B9A}"/>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0328740" y="4463489"/>
              <a:ext cx="984719" cy="1234181"/>
            </a:xfrm>
            <a:prstGeom prst="rect">
              <a:avLst/>
            </a:prstGeom>
          </p:spPr>
        </p:pic>
      </p:grpSp>
    </p:spTree>
    <p:extLst>
      <p:ext uri="{BB962C8B-B14F-4D97-AF65-F5344CB8AC3E}">
        <p14:creationId xmlns:p14="http://schemas.microsoft.com/office/powerpoint/2010/main" val="3787043854"/>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isparity Elimination All Domains">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EB509790-F734-2020-BDFA-1FB6C3C8EC0B}"/>
              </a:ext>
            </a:extLst>
          </p:cNvPr>
          <p:cNvSpPr>
            <a:spLocks noGrp="1"/>
          </p:cNvSpPr>
          <p:nvPr>
            <p:ph type="ftr" sz="quarter" idx="11"/>
          </p:nvPr>
        </p:nvSpPr>
        <p:spPr>
          <a:xfrm>
            <a:off x="290650" y="6477227"/>
            <a:ext cx="11610700" cy="225970"/>
          </a:xfrm>
        </p:spPr>
        <p:txBody>
          <a:bodyPr/>
          <a:lstStyle/>
          <a:p>
            <a:endParaRPr lang="en-US"/>
          </a:p>
        </p:txBody>
      </p:sp>
      <p:sp>
        <p:nvSpPr>
          <p:cNvPr id="10" name="Picture Placeholder 9">
            <a:extLst>
              <a:ext uri="{FF2B5EF4-FFF2-40B4-BE49-F238E27FC236}">
                <a16:creationId xmlns:a16="http://schemas.microsoft.com/office/drawing/2014/main" id="{48787EA9-EDA2-DA8B-7D8D-DB94374E8132}"/>
              </a:ext>
              <a:ext uri="{C183D7F6-B498-43B3-948B-1728B52AA6E4}">
                <adec:decorative xmlns:adec="http://schemas.microsoft.com/office/drawing/2017/decorative" val="1"/>
              </a:ext>
            </a:extLst>
          </p:cNvPr>
          <p:cNvSpPr>
            <a:spLocks noGrp="1"/>
          </p:cNvSpPr>
          <p:nvPr>
            <p:ph type="pic" sz="quarter" idx="13"/>
          </p:nvPr>
        </p:nvSpPr>
        <p:spPr>
          <a:xfrm>
            <a:off x="2456121" y="267878"/>
            <a:ext cx="9445229" cy="6128068"/>
          </a:xfrm>
          <a:custGeom>
            <a:avLst/>
            <a:gdLst>
              <a:gd name="connsiteX0" fmla="*/ 0 w 8439012"/>
              <a:gd name="connsiteY0" fmla="*/ 0 h 6127658"/>
              <a:gd name="connsiteX1" fmla="*/ 7433493 w 8439012"/>
              <a:gd name="connsiteY1" fmla="*/ 0 h 6127658"/>
              <a:gd name="connsiteX2" fmla="*/ 7485422 w 8439012"/>
              <a:gd name="connsiteY2" fmla="*/ 0 h 6127658"/>
              <a:gd name="connsiteX3" fmla="*/ 7485422 w 8439012"/>
              <a:gd name="connsiteY3" fmla="*/ 476763 h 6127658"/>
              <a:gd name="connsiteX4" fmla="*/ 7962686 w 8439012"/>
              <a:gd name="connsiteY4" fmla="*/ 476763 h 6127658"/>
              <a:gd name="connsiteX5" fmla="*/ 7962686 w 8439012"/>
              <a:gd name="connsiteY5" fmla="*/ 0 h 6127658"/>
              <a:gd name="connsiteX6" fmla="*/ 8063868 w 8439012"/>
              <a:gd name="connsiteY6" fmla="*/ 0 h 6127658"/>
              <a:gd name="connsiteX7" fmla="*/ 8215542 w 8439012"/>
              <a:gd name="connsiteY7" fmla="*/ 0 h 6127658"/>
              <a:gd name="connsiteX8" fmla="*/ 8286317 w 8439012"/>
              <a:gd name="connsiteY8" fmla="*/ 0 h 6127658"/>
              <a:gd name="connsiteX9" fmla="*/ 8439012 w 8439012"/>
              <a:gd name="connsiteY9" fmla="*/ 0 h 6127658"/>
              <a:gd name="connsiteX10" fmla="*/ 8439012 w 8439012"/>
              <a:gd name="connsiteY10" fmla="*/ 5106278 h 6127658"/>
              <a:gd name="connsiteX11" fmla="*/ 7417632 w 8439012"/>
              <a:gd name="connsiteY11" fmla="*/ 6127658 h 6127658"/>
              <a:gd name="connsiteX12" fmla="*/ 0 w 8439012"/>
              <a:gd name="connsiteY12" fmla="*/ 6127658 h 6127658"/>
              <a:gd name="csX0" fmla="*/ 0 w 8439012"/>
              <a:gd name="csY0" fmla="*/ 0 h 6127658"/>
              <a:gd name="csX1" fmla="*/ 7433493 w 8439012"/>
              <a:gd name="csY1" fmla="*/ 0 h 6127658"/>
              <a:gd name="csX2" fmla="*/ 7485422 w 8439012"/>
              <a:gd name="csY2" fmla="*/ 0 h 6127658"/>
              <a:gd name="csX3" fmla="*/ 7485422 w 8439012"/>
              <a:gd name="csY3" fmla="*/ 476763 h 6127658"/>
              <a:gd name="csX4" fmla="*/ 7962686 w 8439012"/>
              <a:gd name="csY4" fmla="*/ 476763 h 6127658"/>
              <a:gd name="csX5" fmla="*/ 8004336 w 8439012"/>
              <a:gd name="csY5" fmla="*/ 0 h 6127658"/>
              <a:gd name="csX6" fmla="*/ 8063868 w 8439012"/>
              <a:gd name="csY6" fmla="*/ 0 h 6127658"/>
              <a:gd name="csX7" fmla="*/ 8215542 w 8439012"/>
              <a:gd name="csY7" fmla="*/ 0 h 6127658"/>
              <a:gd name="csX8" fmla="*/ 8286317 w 8439012"/>
              <a:gd name="csY8" fmla="*/ 0 h 6127658"/>
              <a:gd name="csX9" fmla="*/ 8439012 w 8439012"/>
              <a:gd name="csY9" fmla="*/ 0 h 6127658"/>
              <a:gd name="csX10" fmla="*/ 8439012 w 8439012"/>
              <a:gd name="csY10" fmla="*/ 5106278 h 6127658"/>
              <a:gd name="csX11" fmla="*/ 7417632 w 8439012"/>
              <a:gd name="csY11" fmla="*/ 6127658 h 6127658"/>
              <a:gd name="csX12" fmla="*/ 0 w 8439012"/>
              <a:gd name="csY12" fmla="*/ 6127658 h 6127658"/>
              <a:gd name="csX13" fmla="*/ 0 w 8439012"/>
              <a:gd name="csY13" fmla="*/ 0 h 6127658"/>
              <a:gd name="csX0" fmla="*/ 0 w 8439012"/>
              <a:gd name="csY0" fmla="*/ 0 h 6127658"/>
              <a:gd name="csX1" fmla="*/ 7433493 w 8439012"/>
              <a:gd name="csY1" fmla="*/ 0 h 6127658"/>
              <a:gd name="csX2" fmla="*/ 7485422 w 8439012"/>
              <a:gd name="csY2" fmla="*/ 0 h 6127658"/>
              <a:gd name="csX3" fmla="*/ 7485422 w 8439012"/>
              <a:gd name="csY3" fmla="*/ 476763 h 6127658"/>
              <a:gd name="csX4" fmla="*/ 8013948 w 8439012"/>
              <a:gd name="csY4" fmla="*/ 480349 h 6127658"/>
              <a:gd name="csX5" fmla="*/ 8004336 w 8439012"/>
              <a:gd name="csY5" fmla="*/ 0 h 6127658"/>
              <a:gd name="csX6" fmla="*/ 8063868 w 8439012"/>
              <a:gd name="csY6" fmla="*/ 0 h 6127658"/>
              <a:gd name="csX7" fmla="*/ 8215542 w 8439012"/>
              <a:gd name="csY7" fmla="*/ 0 h 6127658"/>
              <a:gd name="csX8" fmla="*/ 8286317 w 8439012"/>
              <a:gd name="csY8" fmla="*/ 0 h 6127658"/>
              <a:gd name="csX9" fmla="*/ 8439012 w 8439012"/>
              <a:gd name="csY9" fmla="*/ 0 h 6127658"/>
              <a:gd name="csX10" fmla="*/ 8439012 w 8439012"/>
              <a:gd name="csY10" fmla="*/ 5106278 h 6127658"/>
              <a:gd name="csX11" fmla="*/ 7417632 w 8439012"/>
              <a:gd name="csY11" fmla="*/ 6127658 h 6127658"/>
              <a:gd name="csX12" fmla="*/ 0 w 8439012"/>
              <a:gd name="csY12" fmla="*/ 6127658 h 6127658"/>
              <a:gd name="csX13" fmla="*/ 0 w 8439012"/>
              <a:gd name="csY13" fmla="*/ 0 h 6127658"/>
              <a:gd name="csX0" fmla="*/ 0 w 8439012"/>
              <a:gd name="csY0" fmla="*/ 0 h 6127658"/>
              <a:gd name="csX1" fmla="*/ 7433493 w 8439012"/>
              <a:gd name="csY1" fmla="*/ 0 h 6127658"/>
              <a:gd name="csX2" fmla="*/ 7485422 w 8439012"/>
              <a:gd name="csY2" fmla="*/ 0 h 6127658"/>
              <a:gd name="csX3" fmla="*/ 7587946 w 8439012"/>
              <a:gd name="csY3" fmla="*/ 476763 h 6127658"/>
              <a:gd name="csX4" fmla="*/ 8013948 w 8439012"/>
              <a:gd name="csY4" fmla="*/ 480349 h 6127658"/>
              <a:gd name="csX5" fmla="*/ 8004336 w 8439012"/>
              <a:gd name="csY5" fmla="*/ 0 h 6127658"/>
              <a:gd name="csX6" fmla="*/ 8063868 w 8439012"/>
              <a:gd name="csY6" fmla="*/ 0 h 6127658"/>
              <a:gd name="csX7" fmla="*/ 8215542 w 8439012"/>
              <a:gd name="csY7" fmla="*/ 0 h 6127658"/>
              <a:gd name="csX8" fmla="*/ 8286317 w 8439012"/>
              <a:gd name="csY8" fmla="*/ 0 h 6127658"/>
              <a:gd name="csX9" fmla="*/ 8439012 w 8439012"/>
              <a:gd name="csY9" fmla="*/ 0 h 6127658"/>
              <a:gd name="csX10" fmla="*/ 8439012 w 8439012"/>
              <a:gd name="csY10" fmla="*/ 5106278 h 6127658"/>
              <a:gd name="csX11" fmla="*/ 7417632 w 8439012"/>
              <a:gd name="csY11" fmla="*/ 6127658 h 6127658"/>
              <a:gd name="csX12" fmla="*/ 0 w 8439012"/>
              <a:gd name="csY12" fmla="*/ 6127658 h 6127658"/>
              <a:gd name="csX13" fmla="*/ 0 w 8439012"/>
              <a:gd name="csY13" fmla="*/ 0 h 6127658"/>
              <a:gd name="csX0" fmla="*/ 0 w 8439012"/>
              <a:gd name="csY0" fmla="*/ 3585 h 6131243"/>
              <a:gd name="csX1" fmla="*/ 7433493 w 8439012"/>
              <a:gd name="csY1" fmla="*/ 3585 h 6131243"/>
              <a:gd name="csX2" fmla="*/ 7591150 w 8439012"/>
              <a:gd name="csY2" fmla="*/ 0 h 6131243"/>
              <a:gd name="csX3" fmla="*/ 7587946 w 8439012"/>
              <a:gd name="csY3" fmla="*/ 480348 h 6131243"/>
              <a:gd name="csX4" fmla="*/ 8013948 w 8439012"/>
              <a:gd name="csY4" fmla="*/ 483934 h 6131243"/>
              <a:gd name="csX5" fmla="*/ 8004336 w 8439012"/>
              <a:gd name="csY5" fmla="*/ 3585 h 6131243"/>
              <a:gd name="csX6" fmla="*/ 8063868 w 8439012"/>
              <a:gd name="csY6" fmla="*/ 3585 h 6131243"/>
              <a:gd name="csX7" fmla="*/ 8215542 w 8439012"/>
              <a:gd name="csY7" fmla="*/ 3585 h 6131243"/>
              <a:gd name="csX8" fmla="*/ 8286317 w 8439012"/>
              <a:gd name="csY8" fmla="*/ 3585 h 6131243"/>
              <a:gd name="csX9" fmla="*/ 8439012 w 8439012"/>
              <a:gd name="csY9" fmla="*/ 3585 h 6131243"/>
              <a:gd name="csX10" fmla="*/ 8439012 w 8439012"/>
              <a:gd name="csY10" fmla="*/ 5109863 h 6131243"/>
              <a:gd name="csX11" fmla="*/ 7417632 w 8439012"/>
              <a:gd name="csY11" fmla="*/ 6131243 h 6131243"/>
              <a:gd name="csX12" fmla="*/ 0 w 8439012"/>
              <a:gd name="csY12" fmla="*/ 6131243 h 6131243"/>
              <a:gd name="csX13" fmla="*/ 0 w 8439012"/>
              <a:gd name="csY13" fmla="*/ 3585 h 6131243"/>
              <a:gd name="csX0" fmla="*/ 0 w 8439012"/>
              <a:gd name="csY0" fmla="*/ 3585 h 6131243"/>
              <a:gd name="csX1" fmla="*/ 7433493 w 8439012"/>
              <a:gd name="csY1" fmla="*/ 3585 h 6131243"/>
              <a:gd name="csX2" fmla="*/ 7591150 w 8439012"/>
              <a:gd name="csY2" fmla="*/ 0 h 6131243"/>
              <a:gd name="csX3" fmla="*/ 7587946 w 8439012"/>
              <a:gd name="csY3" fmla="*/ 480348 h 6131243"/>
              <a:gd name="csX4" fmla="*/ 8013948 w 8439012"/>
              <a:gd name="csY4" fmla="*/ 483934 h 6131243"/>
              <a:gd name="csX5" fmla="*/ 8015683 w 8439012"/>
              <a:gd name="csY5" fmla="*/ 6760 h 6131243"/>
              <a:gd name="csX6" fmla="*/ 8063868 w 8439012"/>
              <a:gd name="csY6" fmla="*/ 3585 h 6131243"/>
              <a:gd name="csX7" fmla="*/ 8215542 w 8439012"/>
              <a:gd name="csY7" fmla="*/ 3585 h 6131243"/>
              <a:gd name="csX8" fmla="*/ 8286317 w 8439012"/>
              <a:gd name="csY8" fmla="*/ 3585 h 6131243"/>
              <a:gd name="csX9" fmla="*/ 8439012 w 8439012"/>
              <a:gd name="csY9" fmla="*/ 3585 h 6131243"/>
              <a:gd name="csX10" fmla="*/ 8439012 w 8439012"/>
              <a:gd name="csY10" fmla="*/ 5109863 h 6131243"/>
              <a:gd name="csX11" fmla="*/ 7417632 w 8439012"/>
              <a:gd name="csY11" fmla="*/ 6131243 h 6131243"/>
              <a:gd name="csX12" fmla="*/ 0 w 8439012"/>
              <a:gd name="csY12" fmla="*/ 6131243 h 6131243"/>
              <a:gd name="csX13" fmla="*/ 0 w 8439012"/>
              <a:gd name="csY13" fmla="*/ 3585 h 6131243"/>
              <a:gd name="csX0" fmla="*/ 0 w 8439012"/>
              <a:gd name="csY0" fmla="*/ 0 h 6127658"/>
              <a:gd name="csX1" fmla="*/ 7433493 w 8439012"/>
              <a:gd name="csY1" fmla="*/ 0 h 6127658"/>
              <a:gd name="csX2" fmla="*/ 7591150 w 8439012"/>
              <a:gd name="csY2" fmla="*/ 2765 h 6127658"/>
              <a:gd name="csX3" fmla="*/ 7587946 w 8439012"/>
              <a:gd name="csY3" fmla="*/ 476763 h 6127658"/>
              <a:gd name="csX4" fmla="*/ 8013948 w 8439012"/>
              <a:gd name="csY4" fmla="*/ 480349 h 6127658"/>
              <a:gd name="csX5" fmla="*/ 8015683 w 8439012"/>
              <a:gd name="csY5" fmla="*/ 3175 h 6127658"/>
              <a:gd name="csX6" fmla="*/ 8063868 w 8439012"/>
              <a:gd name="csY6" fmla="*/ 0 h 6127658"/>
              <a:gd name="csX7" fmla="*/ 8215542 w 8439012"/>
              <a:gd name="csY7" fmla="*/ 0 h 6127658"/>
              <a:gd name="csX8" fmla="*/ 8286317 w 8439012"/>
              <a:gd name="csY8" fmla="*/ 0 h 6127658"/>
              <a:gd name="csX9" fmla="*/ 8439012 w 8439012"/>
              <a:gd name="csY9" fmla="*/ 0 h 6127658"/>
              <a:gd name="csX10" fmla="*/ 8439012 w 8439012"/>
              <a:gd name="csY10" fmla="*/ 5106278 h 6127658"/>
              <a:gd name="csX11" fmla="*/ 7417632 w 8439012"/>
              <a:gd name="csY11" fmla="*/ 6127658 h 6127658"/>
              <a:gd name="csX12" fmla="*/ 0 w 8439012"/>
              <a:gd name="csY12" fmla="*/ 6127658 h 6127658"/>
              <a:gd name="csX13" fmla="*/ 0 w 8439012"/>
              <a:gd name="csY13" fmla="*/ 0 h 6127658"/>
              <a:gd name="csX0" fmla="*/ 0 w 8439012"/>
              <a:gd name="csY0" fmla="*/ 410 h 6128068"/>
              <a:gd name="csX1" fmla="*/ 7433493 w 8439012"/>
              <a:gd name="csY1" fmla="*/ 410 h 6128068"/>
              <a:gd name="csX2" fmla="*/ 7593987 w 8439012"/>
              <a:gd name="csY2" fmla="*/ 0 h 6128068"/>
              <a:gd name="csX3" fmla="*/ 7587946 w 8439012"/>
              <a:gd name="csY3" fmla="*/ 477173 h 6128068"/>
              <a:gd name="csX4" fmla="*/ 8013948 w 8439012"/>
              <a:gd name="csY4" fmla="*/ 480759 h 6128068"/>
              <a:gd name="csX5" fmla="*/ 8015683 w 8439012"/>
              <a:gd name="csY5" fmla="*/ 3585 h 6128068"/>
              <a:gd name="csX6" fmla="*/ 8063868 w 8439012"/>
              <a:gd name="csY6" fmla="*/ 410 h 6128068"/>
              <a:gd name="csX7" fmla="*/ 8215542 w 8439012"/>
              <a:gd name="csY7" fmla="*/ 410 h 6128068"/>
              <a:gd name="csX8" fmla="*/ 8286317 w 8439012"/>
              <a:gd name="csY8" fmla="*/ 410 h 6128068"/>
              <a:gd name="csX9" fmla="*/ 8439012 w 8439012"/>
              <a:gd name="csY9" fmla="*/ 410 h 6128068"/>
              <a:gd name="csX10" fmla="*/ 8439012 w 8439012"/>
              <a:gd name="csY10" fmla="*/ 5106688 h 6128068"/>
              <a:gd name="csX11" fmla="*/ 7417632 w 8439012"/>
              <a:gd name="csY11" fmla="*/ 6128068 h 6128068"/>
              <a:gd name="csX12" fmla="*/ 0 w 8439012"/>
              <a:gd name="csY12" fmla="*/ 6128068 h 6128068"/>
              <a:gd name="csX13" fmla="*/ 0 w 8439012"/>
              <a:gd name="csY13" fmla="*/ 410 h 6128068"/>
              <a:gd name="csX0" fmla="*/ 0 w 8439012"/>
              <a:gd name="csY0" fmla="*/ 410 h 6128068"/>
              <a:gd name="csX1" fmla="*/ 7433493 w 8439012"/>
              <a:gd name="csY1" fmla="*/ 410 h 6128068"/>
              <a:gd name="csX2" fmla="*/ 7593987 w 8439012"/>
              <a:gd name="csY2" fmla="*/ 0 h 6128068"/>
              <a:gd name="csX3" fmla="*/ 7587946 w 8439012"/>
              <a:gd name="csY3" fmla="*/ 477173 h 6128068"/>
              <a:gd name="csX4" fmla="*/ 8016785 w 8439012"/>
              <a:gd name="csY4" fmla="*/ 477584 h 6128068"/>
              <a:gd name="csX5" fmla="*/ 8015683 w 8439012"/>
              <a:gd name="csY5" fmla="*/ 3585 h 6128068"/>
              <a:gd name="csX6" fmla="*/ 8063868 w 8439012"/>
              <a:gd name="csY6" fmla="*/ 410 h 6128068"/>
              <a:gd name="csX7" fmla="*/ 8215542 w 8439012"/>
              <a:gd name="csY7" fmla="*/ 410 h 6128068"/>
              <a:gd name="csX8" fmla="*/ 8286317 w 8439012"/>
              <a:gd name="csY8" fmla="*/ 410 h 6128068"/>
              <a:gd name="csX9" fmla="*/ 8439012 w 8439012"/>
              <a:gd name="csY9" fmla="*/ 410 h 6128068"/>
              <a:gd name="csX10" fmla="*/ 8439012 w 8439012"/>
              <a:gd name="csY10" fmla="*/ 5106688 h 6128068"/>
              <a:gd name="csX11" fmla="*/ 7417632 w 8439012"/>
              <a:gd name="csY11" fmla="*/ 6128068 h 6128068"/>
              <a:gd name="csX12" fmla="*/ 0 w 8439012"/>
              <a:gd name="csY12" fmla="*/ 6128068 h 6128068"/>
              <a:gd name="csX13" fmla="*/ 0 w 8439012"/>
              <a:gd name="csY13" fmla="*/ 410 h 6128068"/>
              <a:gd name="csX0" fmla="*/ 0 w 8439012"/>
              <a:gd name="csY0" fmla="*/ 410 h 6128068"/>
              <a:gd name="csX1" fmla="*/ 7433493 w 8439012"/>
              <a:gd name="csY1" fmla="*/ 410 h 6128068"/>
              <a:gd name="csX2" fmla="*/ 7593987 w 8439012"/>
              <a:gd name="csY2" fmla="*/ 0 h 6128068"/>
              <a:gd name="csX3" fmla="*/ 7587946 w 8439012"/>
              <a:gd name="csY3" fmla="*/ 477173 h 6128068"/>
              <a:gd name="csX4" fmla="*/ 8011111 w 8439012"/>
              <a:gd name="csY4" fmla="*/ 477584 h 6128068"/>
              <a:gd name="csX5" fmla="*/ 8015683 w 8439012"/>
              <a:gd name="csY5" fmla="*/ 3585 h 6128068"/>
              <a:gd name="csX6" fmla="*/ 8063868 w 8439012"/>
              <a:gd name="csY6" fmla="*/ 410 h 6128068"/>
              <a:gd name="csX7" fmla="*/ 8215542 w 8439012"/>
              <a:gd name="csY7" fmla="*/ 410 h 6128068"/>
              <a:gd name="csX8" fmla="*/ 8286317 w 8439012"/>
              <a:gd name="csY8" fmla="*/ 410 h 6128068"/>
              <a:gd name="csX9" fmla="*/ 8439012 w 8439012"/>
              <a:gd name="csY9" fmla="*/ 410 h 6128068"/>
              <a:gd name="csX10" fmla="*/ 8439012 w 8439012"/>
              <a:gd name="csY10" fmla="*/ 5106688 h 6128068"/>
              <a:gd name="csX11" fmla="*/ 7417632 w 8439012"/>
              <a:gd name="csY11" fmla="*/ 6128068 h 6128068"/>
              <a:gd name="csX12" fmla="*/ 0 w 8439012"/>
              <a:gd name="csY12" fmla="*/ 6128068 h 6128068"/>
              <a:gd name="csX13" fmla="*/ 0 w 8439012"/>
              <a:gd name="csY13" fmla="*/ 410 h 6128068"/>
              <a:gd name="csX0" fmla="*/ 0 w 8439012"/>
              <a:gd name="csY0" fmla="*/ 410 h 6128068"/>
              <a:gd name="csX1" fmla="*/ 7433493 w 8439012"/>
              <a:gd name="csY1" fmla="*/ 410 h 6128068"/>
              <a:gd name="csX2" fmla="*/ 7593987 w 8439012"/>
              <a:gd name="csY2" fmla="*/ 0 h 6128068"/>
              <a:gd name="csX3" fmla="*/ 7587946 w 8439012"/>
              <a:gd name="csY3" fmla="*/ 477173 h 6128068"/>
              <a:gd name="csX4" fmla="*/ 8011111 w 8439012"/>
              <a:gd name="csY4" fmla="*/ 477584 h 6128068"/>
              <a:gd name="csX5" fmla="*/ 8010010 w 8439012"/>
              <a:gd name="csY5" fmla="*/ 6760 h 6128068"/>
              <a:gd name="csX6" fmla="*/ 8063868 w 8439012"/>
              <a:gd name="csY6" fmla="*/ 410 h 6128068"/>
              <a:gd name="csX7" fmla="*/ 8215542 w 8439012"/>
              <a:gd name="csY7" fmla="*/ 410 h 6128068"/>
              <a:gd name="csX8" fmla="*/ 8286317 w 8439012"/>
              <a:gd name="csY8" fmla="*/ 410 h 6128068"/>
              <a:gd name="csX9" fmla="*/ 8439012 w 8439012"/>
              <a:gd name="csY9" fmla="*/ 410 h 6128068"/>
              <a:gd name="csX10" fmla="*/ 8439012 w 8439012"/>
              <a:gd name="csY10" fmla="*/ 5106688 h 6128068"/>
              <a:gd name="csX11" fmla="*/ 7417632 w 8439012"/>
              <a:gd name="csY11" fmla="*/ 6128068 h 6128068"/>
              <a:gd name="csX12" fmla="*/ 0 w 8439012"/>
              <a:gd name="csY12" fmla="*/ 6128068 h 6128068"/>
              <a:gd name="csX13" fmla="*/ 0 w 8439012"/>
              <a:gd name="csY13" fmla="*/ 410 h 612806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Lst>
            <a:rect l="l" t="t" r="r" b="b"/>
            <a:pathLst>
              <a:path w="8439012" h="6128068">
                <a:moveTo>
                  <a:pt x="0" y="410"/>
                </a:moveTo>
                <a:lnTo>
                  <a:pt x="7433493" y="410"/>
                </a:lnTo>
                <a:lnTo>
                  <a:pt x="7593987" y="0"/>
                </a:lnTo>
                <a:cubicBezTo>
                  <a:pt x="7591973" y="159058"/>
                  <a:pt x="7589960" y="318115"/>
                  <a:pt x="7587946" y="477173"/>
                </a:cubicBezTo>
                <a:lnTo>
                  <a:pt x="8011111" y="477584"/>
                </a:lnTo>
                <a:cubicBezTo>
                  <a:pt x="8011689" y="318526"/>
                  <a:pt x="8009432" y="165818"/>
                  <a:pt x="8010010" y="6760"/>
                </a:cubicBezTo>
                <a:lnTo>
                  <a:pt x="8063868" y="410"/>
                </a:lnTo>
                <a:lnTo>
                  <a:pt x="8215542" y="410"/>
                </a:lnTo>
                <a:lnTo>
                  <a:pt x="8286317" y="410"/>
                </a:lnTo>
                <a:lnTo>
                  <a:pt x="8439012" y="410"/>
                </a:lnTo>
                <a:lnTo>
                  <a:pt x="8439012" y="5106688"/>
                </a:lnTo>
                <a:cubicBezTo>
                  <a:pt x="8439012" y="5670781"/>
                  <a:pt x="7981725" y="6128068"/>
                  <a:pt x="7417632" y="6128068"/>
                </a:cubicBezTo>
                <a:lnTo>
                  <a:pt x="0" y="6128068"/>
                </a:lnTo>
                <a:lnTo>
                  <a:pt x="0" y="410"/>
                </a:lnTo>
                <a:close/>
              </a:path>
            </a:pathLst>
          </a:custGeom>
          <a:blipFill>
            <a:blip r:embed="rId2"/>
            <a:stretch>
              <a:fillRect/>
            </a:stretch>
          </a:blipFill>
        </p:spPr>
        <p:txBody>
          <a:bodyPr wrap="square">
            <a:noAutofit/>
          </a:bodyPr>
          <a:lstStyle/>
          <a:p>
            <a:r>
              <a:rPr lang="en-US"/>
              <a:t>Click icon to add picture</a:t>
            </a:r>
          </a:p>
        </p:txBody>
      </p:sp>
      <p:pic>
        <p:nvPicPr>
          <p:cNvPr id="14" name="Hennepin County Logo Icon">
            <a:extLst>
              <a:ext uri="{FF2B5EF4-FFF2-40B4-BE49-F238E27FC236}">
                <a16:creationId xmlns:a16="http://schemas.microsoft.com/office/drawing/2014/main" id="{1AB1BA84-C61F-BDA4-6965-52330AF46C8D}"/>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10947760" y="267787"/>
            <a:ext cx="476795" cy="476795"/>
          </a:xfrm>
          <a:prstGeom prst="rect">
            <a:avLst/>
          </a:prstGeom>
        </p:spPr>
      </p:pic>
      <p:pic>
        <p:nvPicPr>
          <p:cNvPr id="11" name="Picture 10">
            <a:extLst>
              <a:ext uri="{FF2B5EF4-FFF2-40B4-BE49-F238E27FC236}">
                <a16:creationId xmlns:a16="http://schemas.microsoft.com/office/drawing/2014/main" id="{F5F5059F-9B6A-692F-C443-F49856817761}"/>
              </a:ext>
            </a:extLst>
          </p:cNvPr>
          <p:cNvPicPr>
            <a:picLocks noChangeAspect="1"/>
          </p:cNvPicPr>
          <p:nvPr userDrawn="1"/>
        </p:nvPicPr>
        <p:blipFill>
          <a:blip r:embed="rId4"/>
          <a:stretch>
            <a:fillRect/>
          </a:stretch>
        </p:blipFill>
        <p:spPr>
          <a:xfrm>
            <a:off x="983336" y="4731203"/>
            <a:ext cx="643758" cy="643758"/>
          </a:xfrm>
          <a:prstGeom prst="rect">
            <a:avLst/>
          </a:prstGeom>
        </p:spPr>
      </p:pic>
      <p:pic>
        <p:nvPicPr>
          <p:cNvPr id="12" name="Picture 11">
            <a:extLst>
              <a:ext uri="{FF2B5EF4-FFF2-40B4-BE49-F238E27FC236}">
                <a16:creationId xmlns:a16="http://schemas.microsoft.com/office/drawing/2014/main" id="{FA23CC00-84E9-6FE5-7AE9-46A28874B7CE}"/>
              </a:ext>
            </a:extLst>
          </p:cNvPr>
          <p:cNvPicPr>
            <a:picLocks noChangeAspect="1"/>
          </p:cNvPicPr>
          <p:nvPr userDrawn="1"/>
        </p:nvPicPr>
        <p:blipFill>
          <a:blip r:embed="rId5"/>
          <a:stretch>
            <a:fillRect/>
          </a:stretch>
        </p:blipFill>
        <p:spPr>
          <a:xfrm>
            <a:off x="983336" y="2996159"/>
            <a:ext cx="643758" cy="643758"/>
          </a:xfrm>
          <a:prstGeom prst="rect">
            <a:avLst/>
          </a:prstGeom>
        </p:spPr>
      </p:pic>
      <p:pic>
        <p:nvPicPr>
          <p:cNvPr id="13" name="Picture 12">
            <a:extLst>
              <a:ext uri="{FF2B5EF4-FFF2-40B4-BE49-F238E27FC236}">
                <a16:creationId xmlns:a16="http://schemas.microsoft.com/office/drawing/2014/main" id="{3F586F62-8238-818B-A9BB-61450EBB6F31}"/>
              </a:ext>
            </a:extLst>
          </p:cNvPr>
          <p:cNvPicPr>
            <a:picLocks noChangeAspect="1"/>
          </p:cNvPicPr>
          <p:nvPr userDrawn="1"/>
        </p:nvPicPr>
        <p:blipFill>
          <a:blip r:embed="rId6"/>
          <a:stretch>
            <a:fillRect/>
          </a:stretch>
        </p:blipFill>
        <p:spPr>
          <a:xfrm>
            <a:off x="983336" y="393592"/>
            <a:ext cx="643758" cy="643758"/>
          </a:xfrm>
          <a:prstGeom prst="rect">
            <a:avLst/>
          </a:prstGeom>
        </p:spPr>
      </p:pic>
      <p:pic>
        <p:nvPicPr>
          <p:cNvPr id="15" name="Picture 14">
            <a:extLst>
              <a:ext uri="{FF2B5EF4-FFF2-40B4-BE49-F238E27FC236}">
                <a16:creationId xmlns:a16="http://schemas.microsoft.com/office/drawing/2014/main" id="{18B4C5B0-C031-9745-CC29-3ADDB8169C31}"/>
              </a:ext>
            </a:extLst>
          </p:cNvPr>
          <p:cNvPicPr>
            <a:picLocks noChangeAspect="1"/>
          </p:cNvPicPr>
          <p:nvPr userDrawn="1"/>
        </p:nvPicPr>
        <p:blipFill>
          <a:blip r:embed="rId7"/>
          <a:stretch>
            <a:fillRect/>
          </a:stretch>
        </p:blipFill>
        <p:spPr>
          <a:xfrm>
            <a:off x="983336" y="3863681"/>
            <a:ext cx="643758" cy="643758"/>
          </a:xfrm>
          <a:prstGeom prst="rect">
            <a:avLst/>
          </a:prstGeom>
        </p:spPr>
      </p:pic>
      <p:pic>
        <p:nvPicPr>
          <p:cNvPr id="16" name="Picture 15">
            <a:extLst>
              <a:ext uri="{FF2B5EF4-FFF2-40B4-BE49-F238E27FC236}">
                <a16:creationId xmlns:a16="http://schemas.microsoft.com/office/drawing/2014/main" id="{E5667DB2-C44F-46F3-F2EB-AC64A7124F6C}"/>
              </a:ext>
            </a:extLst>
          </p:cNvPr>
          <p:cNvPicPr>
            <a:picLocks noChangeAspect="1"/>
          </p:cNvPicPr>
          <p:nvPr userDrawn="1"/>
        </p:nvPicPr>
        <p:blipFill>
          <a:blip r:embed="rId8"/>
          <a:stretch>
            <a:fillRect/>
          </a:stretch>
        </p:blipFill>
        <p:spPr>
          <a:xfrm>
            <a:off x="983336" y="2128637"/>
            <a:ext cx="643758" cy="643758"/>
          </a:xfrm>
          <a:prstGeom prst="rect">
            <a:avLst/>
          </a:prstGeom>
        </p:spPr>
      </p:pic>
      <p:pic>
        <p:nvPicPr>
          <p:cNvPr id="17" name="Picture 16">
            <a:extLst>
              <a:ext uri="{FF2B5EF4-FFF2-40B4-BE49-F238E27FC236}">
                <a16:creationId xmlns:a16="http://schemas.microsoft.com/office/drawing/2014/main" id="{066CCD02-A232-F7E7-7465-84448A909CBA}"/>
              </a:ext>
            </a:extLst>
          </p:cNvPr>
          <p:cNvPicPr>
            <a:picLocks noChangeAspect="1"/>
          </p:cNvPicPr>
          <p:nvPr userDrawn="1"/>
        </p:nvPicPr>
        <p:blipFill>
          <a:blip r:embed="rId9"/>
          <a:stretch>
            <a:fillRect/>
          </a:stretch>
        </p:blipFill>
        <p:spPr>
          <a:xfrm>
            <a:off x="983336" y="1261114"/>
            <a:ext cx="643759" cy="643759"/>
          </a:xfrm>
          <a:prstGeom prst="rect">
            <a:avLst/>
          </a:prstGeom>
        </p:spPr>
      </p:pic>
      <p:pic>
        <p:nvPicPr>
          <p:cNvPr id="18" name="Picture 17">
            <a:extLst>
              <a:ext uri="{FF2B5EF4-FFF2-40B4-BE49-F238E27FC236}">
                <a16:creationId xmlns:a16="http://schemas.microsoft.com/office/drawing/2014/main" id="{C629438E-E8FD-53AD-7C25-40B4046F2E26}"/>
              </a:ext>
            </a:extLst>
          </p:cNvPr>
          <p:cNvPicPr>
            <a:picLocks noChangeAspect="1"/>
          </p:cNvPicPr>
          <p:nvPr userDrawn="1"/>
        </p:nvPicPr>
        <p:blipFill>
          <a:blip r:embed="rId10"/>
          <a:stretch>
            <a:fillRect/>
          </a:stretch>
        </p:blipFill>
        <p:spPr>
          <a:xfrm>
            <a:off x="983336" y="5598725"/>
            <a:ext cx="643758" cy="643758"/>
          </a:xfrm>
          <a:prstGeom prst="rect">
            <a:avLst/>
          </a:prstGeom>
        </p:spPr>
      </p:pic>
    </p:spTree>
    <p:extLst>
      <p:ext uri="{BB962C8B-B14F-4D97-AF65-F5344CB8AC3E}">
        <p14:creationId xmlns:p14="http://schemas.microsoft.com/office/powerpoint/2010/main" val="926425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Connectivity Domai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BF7055F-321D-00C1-C1CC-341DB8AF2D13}"/>
              </a:ext>
            </a:extLst>
          </p:cNvPr>
          <p:cNvSpPr/>
          <p:nvPr userDrawn="1"/>
        </p:nvSpPr>
        <p:spPr>
          <a:xfrm>
            <a:off x="290650" y="212756"/>
            <a:ext cx="5721267" cy="6181152"/>
          </a:xfrm>
          <a:prstGeom prst="rect">
            <a:avLst/>
          </a:prstGeom>
          <a:solidFill>
            <a:srgbClr val="F3F4F6"/>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182880" rIns="182880" bIns="182880" rtlCol="0" anchor="ctr"/>
          <a:lstStyle/>
          <a:p>
            <a:pPr algn="ctr">
              <a:lnSpc>
                <a:spcPct val="90000"/>
              </a:lnSpc>
            </a:pPr>
            <a:endParaRPr lang="en-US">
              <a:solidFill>
                <a:schemeClr val="tx1"/>
              </a:solidFill>
            </a:endParaRPr>
          </a:p>
        </p:txBody>
      </p:sp>
      <p:sp>
        <p:nvSpPr>
          <p:cNvPr id="5" name="Footer Placeholder 4">
            <a:extLst>
              <a:ext uri="{FF2B5EF4-FFF2-40B4-BE49-F238E27FC236}">
                <a16:creationId xmlns:a16="http://schemas.microsoft.com/office/drawing/2014/main" id="{EB509790-F734-2020-BDFA-1FB6C3C8EC0B}"/>
              </a:ext>
            </a:extLst>
          </p:cNvPr>
          <p:cNvSpPr>
            <a:spLocks noGrp="1"/>
          </p:cNvSpPr>
          <p:nvPr>
            <p:ph type="ftr" sz="quarter" idx="11"/>
          </p:nvPr>
        </p:nvSpPr>
        <p:spPr>
          <a:xfrm>
            <a:off x="290650" y="6477227"/>
            <a:ext cx="11610700" cy="225970"/>
          </a:xfrm>
        </p:spPr>
        <p:txBody>
          <a:bodyPr/>
          <a:lstStyle/>
          <a:p>
            <a:endParaRPr lang="en-US"/>
          </a:p>
        </p:txBody>
      </p:sp>
      <p:pic>
        <p:nvPicPr>
          <p:cNvPr id="9" name="Graphic 8">
            <a:extLst>
              <a:ext uri="{FF2B5EF4-FFF2-40B4-BE49-F238E27FC236}">
                <a16:creationId xmlns:a16="http://schemas.microsoft.com/office/drawing/2014/main" id="{BFBAF426-0EE7-428B-F019-71C6773749B6}"/>
              </a:ext>
              <a:ext uri="{C183D7F6-B498-43B3-948B-1728B52AA6E4}">
                <adec:decorative xmlns:adec="http://schemas.microsoft.com/office/drawing/2017/decorative" val="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877302" y="487321"/>
            <a:ext cx="265403" cy="265403"/>
          </a:xfrm>
          <a:prstGeom prst="rect">
            <a:avLst/>
          </a:prstGeom>
        </p:spPr>
      </p:pic>
      <p:sp>
        <p:nvSpPr>
          <p:cNvPr id="11" name="TextBox 10">
            <a:extLst>
              <a:ext uri="{FF2B5EF4-FFF2-40B4-BE49-F238E27FC236}">
                <a16:creationId xmlns:a16="http://schemas.microsoft.com/office/drawing/2014/main" id="{542210C1-038D-236A-A190-30A93CC20520}"/>
              </a:ext>
            </a:extLst>
          </p:cNvPr>
          <p:cNvSpPr txBox="1"/>
          <p:nvPr/>
        </p:nvSpPr>
        <p:spPr>
          <a:xfrm>
            <a:off x="-1541208" y="-10854"/>
            <a:ext cx="1319384" cy="3847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a:ln>
                  <a:noFill/>
                </a:ln>
                <a:solidFill>
                  <a:srgbClr val="434343"/>
                </a:solidFill>
                <a:effectLst/>
                <a:uLnTx/>
                <a:uFillTx/>
                <a:latin typeface="+mn-lt"/>
                <a:ea typeface="+mn-ea"/>
                <a:cs typeface="+mn-cs"/>
              </a:rPr>
              <a:t>TEMPLATE NOTES </a:t>
            </a:r>
            <a:br>
              <a:rPr kumimoji="0" lang="en-US" sz="900" b="1" i="0" u="none" strike="noStrike" kern="0" cap="none" spc="0" normalizeH="0" baseline="0" noProof="0">
                <a:ln>
                  <a:noFill/>
                </a:ln>
                <a:solidFill>
                  <a:srgbClr val="434343"/>
                </a:solidFill>
                <a:effectLst/>
                <a:uLnTx/>
                <a:uFillTx/>
                <a:latin typeface="+mn-lt"/>
                <a:ea typeface="+mn-ea"/>
                <a:cs typeface="+mn-cs"/>
              </a:rPr>
            </a:br>
            <a:r>
              <a:rPr kumimoji="0" lang="en-US" sz="800" b="0" i="0" u="none" strike="noStrike" kern="0" cap="none" spc="0" normalizeH="0" baseline="0" noProof="0">
                <a:ln>
                  <a:noFill/>
                </a:ln>
                <a:solidFill>
                  <a:srgbClr val="434343"/>
                </a:solidFill>
                <a:effectLst/>
                <a:uLnTx/>
                <a:uFillTx/>
                <a:latin typeface="+mn-lt"/>
                <a:ea typeface="+mn-ea"/>
                <a:cs typeface="+mn-cs"/>
              </a:rPr>
              <a:t>(these will not appear in print or on slideshow)</a:t>
            </a:r>
            <a:endParaRPr kumimoji="0" lang="en-US" sz="900" b="0" i="0" u="none" strike="noStrike" kern="1200" cap="none" spc="0" normalizeH="0" baseline="0" noProof="0">
              <a:ln>
                <a:noFill/>
              </a:ln>
              <a:solidFill>
                <a:srgbClr val="434343"/>
              </a:solidFill>
              <a:effectLst/>
              <a:uLnTx/>
              <a:uFillTx/>
              <a:latin typeface="+mn-lt"/>
              <a:ea typeface="+mn-ea"/>
              <a:cs typeface="+mn-cs"/>
            </a:endParaRPr>
          </a:p>
        </p:txBody>
      </p:sp>
      <p:sp>
        <p:nvSpPr>
          <p:cNvPr id="13" name="TextBox 12">
            <a:extLst>
              <a:ext uri="{FF2B5EF4-FFF2-40B4-BE49-F238E27FC236}">
                <a16:creationId xmlns:a16="http://schemas.microsoft.com/office/drawing/2014/main" id="{FE477D13-21A3-AE16-969C-5E9598E5599D}"/>
              </a:ext>
            </a:extLst>
          </p:cNvPr>
          <p:cNvSpPr txBox="1"/>
          <p:nvPr/>
        </p:nvSpPr>
        <p:spPr>
          <a:xfrm>
            <a:off x="-1541209" y="526895"/>
            <a:ext cx="1371087" cy="332398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tx1"/>
                </a:solidFill>
                <a:effectLst/>
                <a:uLnTx/>
                <a:uFillTx/>
                <a:latin typeface="+mn-lt"/>
              </a:rPr>
              <a:t>To add an image, click on the image icon in the placeholder and navigate to your desired image.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chemeClr val="tx1"/>
              </a:solidFill>
              <a:effectLst/>
              <a:uLnTx/>
              <a:uFillTx/>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tx1"/>
                </a:solidFill>
                <a:effectLst/>
                <a:uLnTx/>
                <a:uFillTx/>
                <a:latin typeface="+mn-lt"/>
              </a:rPr>
              <a:t>The Picture placeholder is set to crop the image to fit the frame. If the image placeholder ever loses its default shape, simply go to your Home Ribbon and click the Reset button.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chemeClr val="tx1"/>
              </a:solidFill>
              <a:effectLst/>
              <a:uLnTx/>
              <a:uFillTx/>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tx1"/>
                </a:solidFill>
                <a:effectLst/>
                <a:uLnTx/>
                <a:uFillTx/>
                <a:latin typeface="+mn-lt"/>
              </a:rPr>
              <a:t>You may need to adjust the positioning of the image within the frame to get the image content to look good within the crop.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chemeClr val="tx1"/>
              </a:solidFill>
              <a:effectLst/>
              <a:uLnTx/>
              <a:uFillTx/>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a:ln>
                  <a:noFill/>
                </a:ln>
                <a:solidFill>
                  <a:schemeClr val="tx1"/>
                </a:solidFill>
                <a:effectLst/>
                <a:uLnTx/>
                <a:uFillTx/>
                <a:latin typeface="+mn-lt"/>
              </a:rPr>
              <a:t>OPTION: </a:t>
            </a:r>
            <a:r>
              <a:rPr kumimoji="0" lang="en-US" sz="900" b="0" i="0" u="none" strike="noStrike" kern="0" cap="none" spc="0" normalizeH="0" baseline="0" noProof="0">
                <a:ln>
                  <a:noFill/>
                </a:ln>
                <a:solidFill>
                  <a:schemeClr val="tx1"/>
                </a:solidFill>
                <a:effectLst/>
                <a:uLnTx/>
                <a:uFillTx/>
                <a:latin typeface="+mn-lt"/>
              </a:rPr>
              <a:t>If you prefer not to use images in all the placeholders, you may add a fill color to make it a shape instead.</a:t>
            </a:r>
          </a:p>
        </p:txBody>
      </p:sp>
      <p:sp>
        <p:nvSpPr>
          <p:cNvPr id="22" name="Picture Placeholder 21">
            <a:extLst>
              <a:ext uri="{FF2B5EF4-FFF2-40B4-BE49-F238E27FC236}">
                <a16:creationId xmlns:a16="http://schemas.microsoft.com/office/drawing/2014/main" id="{92A63C84-0305-8D5F-24F9-B38962AFC36A}"/>
              </a:ext>
              <a:ext uri="{C183D7F6-B498-43B3-948B-1728B52AA6E4}">
                <adec:decorative xmlns:adec="http://schemas.microsoft.com/office/drawing/2017/decorative" val="1"/>
              </a:ext>
            </a:extLst>
          </p:cNvPr>
          <p:cNvSpPr>
            <a:spLocks noGrp="1"/>
          </p:cNvSpPr>
          <p:nvPr>
            <p:ph type="pic" sz="quarter" idx="14"/>
          </p:nvPr>
        </p:nvSpPr>
        <p:spPr>
          <a:xfrm>
            <a:off x="6509968" y="212755"/>
            <a:ext cx="5391383" cy="4147364"/>
          </a:xfrm>
          <a:custGeom>
            <a:avLst/>
            <a:gdLst>
              <a:gd name="connsiteX0" fmla="*/ 0 w 3798973"/>
              <a:gd name="connsiteY0" fmla="*/ 0 h 4095658"/>
              <a:gd name="connsiteX1" fmla="*/ 3798973 w 3798973"/>
              <a:gd name="connsiteY1" fmla="*/ 0 h 4095658"/>
              <a:gd name="connsiteX2" fmla="*/ 3798973 w 3798973"/>
              <a:gd name="connsiteY2" fmla="*/ 3435373 h 4095658"/>
              <a:gd name="connsiteX3" fmla="*/ 3138688 w 3798973"/>
              <a:gd name="connsiteY3" fmla="*/ 4095658 h 4095658"/>
              <a:gd name="connsiteX4" fmla="*/ 0 w 3798973"/>
              <a:gd name="connsiteY4" fmla="*/ 4095658 h 4095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8973" h="4095658">
                <a:moveTo>
                  <a:pt x="0" y="0"/>
                </a:moveTo>
                <a:lnTo>
                  <a:pt x="3798973" y="0"/>
                </a:lnTo>
                <a:lnTo>
                  <a:pt x="3798973" y="3435373"/>
                </a:lnTo>
                <a:cubicBezTo>
                  <a:pt x="3798973" y="3800038"/>
                  <a:pt x="3503353" y="4095658"/>
                  <a:pt x="3138688" y="4095658"/>
                </a:cubicBezTo>
                <a:lnTo>
                  <a:pt x="0" y="4095658"/>
                </a:lnTo>
                <a:close/>
              </a:path>
            </a:pathLst>
          </a:custGeom>
        </p:spPr>
        <p:txBody>
          <a:bodyPr wrap="square">
            <a:noAutofit/>
          </a:bodyPr>
          <a:lstStyle/>
          <a:p>
            <a:r>
              <a:rPr lang="en-US"/>
              <a:t>Click icon to add picture</a:t>
            </a:r>
          </a:p>
        </p:txBody>
      </p:sp>
      <p:sp>
        <p:nvSpPr>
          <p:cNvPr id="26" name="Picture Placeholder 22">
            <a:extLst>
              <a:ext uri="{FF2B5EF4-FFF2-40B4-BE49-F238E27FC236}">
                <a16:creationId xmlns:a16="http://schemas.microsoft.com/office/drawing/2014/main" id="{15917FD8-5138-6F46-020E-5437BEC7B9AB}"/>
              </a:ext>
            </a:extLst>
          </p:cNvPr>
          <p:cNvSpPr>
            <a:spLocks noGrp="1"/>
          </p:cNvSpPr>
          <p:nvPr>
            <p:ph type="pic" sz="quarter" idx="18"/>
          </p:nvPr>
        </p:nvSpPr>
        <p:spPr>
          <a:xfrm flipH="1">
            <a:off x="8478205" y="4554949"/>
            <a:ext cx="3423144" cy="1838959"/>
          </a:xfrm>
          <a:prstGeom prst="round1Rect">
            <a:avLst>
              <a:gd name="adj" fmla="val 50000"/>
            </a:avLst>
          </a:prstGeom>
          <a:solidFill>
            <a:srgbClr val="663BB8"/>
          </a:solidFill>
          <a:ln>
            <a:noFill/>
          </a:ln>
        </p:spPr>
        <p:txBody>
          <a:bodyPr anchor="ctr"/>
          <a:lstStyle>
            <a:lvl1pPr algn="ctr">
              <a:defRPr b="0" cap="none" spc="0">
                <a:ln w="0"/>
                <a:solidFill>
                  <a:schemeClr val="bg1"/>
                </a:solidFill>
                <a:effectLst>
                  <a:outerShdw blurRad="38100" dist="19050" dir="2700000" algn="tl" rotWithShape="0">
                    <a:schemeClr val="dk1">
                      <a:alpha val="40000"/>
                    </a:schemeClr>
                  </a:outerShdw>
                </a:effectLst>
              </a:defRPr>
            </a:lvl1pPr>
          </a:lstStyle>
          <a:p>
            <a:r>
              <a:rPr lang="en-US"/>
              <a:t>Click icon to add picture</a:t>
            </a:r>
          </a:p>
        </p:txBody>
      </p:sp>
      <p:sp>
        <p:nvSpPr>
          <p:cNvPr id="8" name="Title 7">
            <a:extLst>
              <a:ext uri="{FF2B5EF4-FFF2-40B4-BE49-F238E27FC236}">
                <a16:creationId xmlns:a16="http://schemas.microsoft.com/office/drawing/2014/main" id="{0EFE30A3-B2E3-D5D1-F91C-1C6ABA97A378}"/>
              </a:ext>
            </a:extLst>
          </p:cNvPr>
          <p:cNvSpPr>
            <a:spLocks noGrp="1"/>
          </p:cNvSpPr>
          <p:nvPr>
            <p:ph type="title" hasCustomPrompt="1"/>
          </p:nvPr>
        </p:nvSpPr>
        <p:spPr>
          <a:xfrm>
            <a:off x="788701" y="951013"/>
            <a:ext cx="4717577" cy="914096"/>
          </a:xfrm>
        </p:spPr>
        <p:txBody>
          <a:bodyPr anchor="b"/>
          <a:lstStyle/>
          <a:p>
            <a:r>
              <a:rPr lang="en-US"/>
              <a:t>Connectivity domain </a:t>
            </a:r>
            <a:br>
              <a:rPr lang="en-US"/>
            </a:br>
            <a:r>
              <a:rPr lang="en-US"/>
              <a:t>slide title</a:t>
            </a:r>
          </a:p>
        </p:txBody>
      </p:sp>
      <p:pic>
        <p:nvPicPr>
          <p:cNvPr id="2" name="Picture 1">
            <a:extLst>
              <a:ext uri="{FF2B5EF4-FFF2-40B4-BE49-F238E27FC236}">
                <a16:creationId xmlns:a16="http://schemas.microsoft.com/office/drawing/2014/main" id="{23025F4C-CCF7-B6C1-2007-CB6CD2D6C91F}"/>
              </a:ext>
            </a:extLst>
          </p:cNvPr>
          <p:cNvPicPr>
            <a:picLocks noChangeAspect="1"/>
          </p:cNvPicPr>
          <p:nvPr userDrawn="1"/>
        </p:nvPicPr>
        <p:blipFill>
          <a:blip r:embed="rId3"/>
          <a:stretch>
            <a:fillRect/>
          </a:stretch>
        </p:blipFill>
        <p:spPr>
          <a:xfrm>
            <a:off x="6509968" y="4554949"/>
            <a:ext cx="1838959" cy="1838959"/>
          </a:xfrm>
          <a:prstGeom prst="rect">
            <a:avLst/>
          </a:prstGeom>
        </p:spPr>
      </p:pic>
      <p:sp>
        <p:nvSpPr>
          <p:cNvPr id="3" name="Content Placeholder 13">
            <a:extLst>
              <a:ext uri="{FF2B5EF4-FFF2-40B4-BE49-F238E27FC236}">
                <a16:creationId xmlns:a16="http://schemas.microsoft.com/office/drawing/2014/main" id="{2CF0214F-39E8-C043-DE03-77AE24744D60}"/>
              </a:ext>
            </a:extLst>
          </p:cNvPr>
          <p:cNvSpPr>
            <a:spLocks noGrp="1"/>
          </p:cNvSpPr>
          <p:nvPr>
            <p:ph sz="quarter" idx="17" hasCustomPrompt="1"/>
          </p:nvPr>
        </p:nvSpPr>
        <p:spPr>
          <a:xfrm>
            <a:off x="788701" y="2055584"/>
            <a:ext cx="4717577" cy="3202215"/>
          </a:xfrm>
        </p:spPr>
        <p:txBody>
          <a:bodyPr/>
          <a:lstStyle>
            <a:lvl5pPr>
              <a:defRPr/>
            </a:lvl5pPr>
            <a:lvl6pPr>
              <a:defRPr/>
            </a:lvl6pPr>
          </a:lstStyle>
          <a:p>
            <a:pPr lvl="0"/>
            <a:r>
              <a:rPr lang="en-US"/>
              <a:t>Be sure to use the TAB feature to toggle to bullets, do not use the bullet button in your Home ribbon!</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4630768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Education Domai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BF7055F-321D-00C1-C1CC-341DB8AF2D13}"/>
              </a:ext>
            </a:extLst>
          </p:cNvPr>
          <p:cNvSpPr/>
          <p:nvPr userDrawn="1"/>
        </p:nvSpPr>
        <p:spPr>
          <a:xfrm>
            <a:off x="290650" y="212756"/>
            <a:ext cx="5721267" cy="6181152"/>
          </a:xfrm>
          <a:prstGeom prst="rect">
            <a:avLst/>
          </a:prstGeom>
          <a:solidFill>
            <a:srgbClr val="F3F4F6"/>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182880" rIns="182880" bIns="182880" rtlCol="0" anchor="ctr"/>
          <a:lstStyle/>
          <a:p>
            <a:pPr algn="ctr">
              <a:lnSpc>
                <a:spcPct val="90000"/>
              </a:lnSpc>
            </a:pPr>
            <a:endParaRPr lang="en-US">
              <a:solidFill>
                <a:schemeClr val="tx1"/>
              </a:solidFill>
            </a:endParaRPr>
          </a:p>
        </p:txBody>
      </p:sp>
      <p:sp>
        <p:nvSpPr>
          <p:cNvPr id="5" name="Footer Placeholder 4">
            <a:extLst>
              <a:ext uri="{FF2B5EF4-FFF2-40B4-BE49-F238E27FC236}">
                <a16:creationId xmlns:a16="http://schemas.microsoft.com/office/drawing/2014/main" id="{EB509790-F734-2020-BDFA-1FB6C3C8EC0B}"/>
              </a:ext>
            </a:extLst>
          </p:cNvPr>
          <p:cNvSpPr>
            <a:spLocks noGrp="1"/>
          </p:cNvSpPr>
          <p:nvPr>
            <p:ph type="ftr" sz="quarter" idx="11"/>
          </p:nvPr>
        </p:nvSpPr>
        <p:spPr>
          <a:xfrm>
            <a:off x="290650" y="6477227"/>
            <a:ext cx="11610700" cy="225970"/>
          </a:xfrm>
        </p:spPr>
        <p:txBody>
          <a:bodyPr/>
          <a:lstStyle/>
          <a:p>
            <a:endParaRPr lang="en-US"/>
          </a:p>
        </p:txBody>
      </p:sp>
      <p:pic>
        <p:nvPicPr>
          <p:cNvPr id="9" name="Graphic 8">
            <a:extLst>
              <a:ext uri="{FF2B5EF4-FFF2-40B4-BE49-F238E27FC236}">
                <a16:creationId xmlns:a16="http://schemas.microsoft.com/office/drawing/2014/main" id="{BFBAF426-0EE7-428B-F019-71C6773749B6}"/>
              </a:ext>
              <a:ext uri="{C183D7F6-B498-43B3-948B-1728B52AA6E4}">
                <adec:decorative xmlns:adec="http://schemas.microsoft.com/office/drawing/2017/decorative" val="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877302" y="487321"/>
            <a:ext cx="265403" cy="265403"/>
          </a:xfrm>
          <a:prstGeom prst="rect">
            <a:avLst/>
          </a:prstGeom>
        </p:spPr>
      </p:pic>
      <p:sp>
        <p:nvSpPr>
          <p:cNvPr id="11" name="TextBox 10">
            <a:extLst>
              <a:ext uri="{FF2B5EF4-FFF2-40B4-BE49-F238E27FC236}">
                <a16:creationId xmlns:a16="http://schemas.microsoft.com/office/drawing/2014/main" id="{542210C1-038D-236A-A190-30A93CC20520}"/>
              </a:ext>
            </a:extLst>
          </p:cNvPr>
          <p:cNvSpPr txBox="1"/>
          <p:nvPr/>
        </p:nvSpPr>
        <p:spPr>
          <a:xfrm>
            <a:off x="-1541208" y="-10854"/>
            <a:ext cx="1319384" cy="3847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a:ln>
                  <a:noFill/>
                </a:ln>
                <a:solidFill>
                  <a:srgbClr val="434343"/>
                </a:solidFill>
                <a:effectLst/>
                <a:uLnTx/>
                <a:uFillTx/>
                <a:latin typeface="+mn-lt"/>
                <a:ea typeface="+mn-ea"/>
                <a:cs typeface="+mn-cs"/>
              </a:rPr>
              <a:t>TEMPLATE NOTES </a:t>
            </a:r>
            <a:br>
              <a:rPr kumimoji="0" lang="en-US" sz="900" b="1" i="0" u="none" strike="noStrike" kern="0" cap="none" spc="0" normalizeH="0" baseline="0" noProof="0">
                <a:ln>
                  <a:noFill/>
                </a:ln>
                <a:solidFill>
                  <a:srgbClr val="434343"/>
                </a:solidFill>
                <a:effectLst/>
                <a:uLnTx/>
                <a:uFillTx/>
                <a:latin typeface="+mn-lt"/>
                <a:ea typeface="+mn-ea"/>
                <a:cs typeface="+mn-cs"/>
              </a:rPr>
            </a:br>
            <a:r>
              <a:rPr kumimoji="0" lang="en-US" sz="800" b="0" i="0" u="none" strike="noStrike" kern="0" cap="none" spc="0" normalizeH="0" baseline="0" noProof="0">
                <a:ln>
                  <a:noFill/>
                </a:ln>
                <a:solidFill>
                  <a:srgbClr val="434343"/>
                </a:solidFill>
                <a:effectLst/>
                <a:uLnTx/>
                <a:uFillTx/>
                <a:latin typeface="+mn-lt"/>
                <a:ea typeface="+mn-ea"/>
                <a:cs typeface="+mn-cs"/>
              </a:rPr>
              <a:t>(these will not appear in print or on slideshow)</a:t>
            </a:r>
            <a:endParaRPr kumimoji="0" lang="en-US" sz="900" b="0" i="0" u="none" strike="noStrike" kern="1200" cap="none" spc="0" normalizeH="0" baseline="0" noProof="0">
              <a:ln>
                <a:noFill/>
              </a:ln>
              <a:solidFill>
                <a:srgbClr val="434343"/>
              </a:solidFill>
              <a:effectLst/>
              <a:uLnTx/>
              <a:uFillTx/>
              <a:latin typeface="+mn-lt"/>
              <a:ea typeface="+mn-ea"/>
              <a:cs typeface="+mn-cs"/>
            </a:endParaRPr>
          </a:p>
        </p:txBody>
      </p:sp>
      <p:sp>
        <p:nvSpPr>
          <p:cNvPr id="13" name="TextBox 12">
            <a:extLst>
              <a:ext uri="{FF2B5EF4-FFF2-40B4-BE49-F238E27FC236}">
                <a16:creationId xmlns:a16="http://schemas.microsoft.com/office/drawing/2014/main" id="{FE477D13-21A3-AE16-969C-5E9598E5599D}"/>
              </a:ext>
            </a:extLst>
          </p:cNvPr>
          <p:cNvSpPr txBox="1"/>
          <p:nvPr/>
        </p:nvSpPr>
        <p:spPr>
          <a:xfrm>
            <a:off x="-1541209" y="526895"/>
            <a:ext cx="1371087" cy="332398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tx1"/>
                </a:solidFill>
                <a:effectLst/>
                <a:uLnTx/>
                <a:uFillTx/>
                <a:latin typeface="+mn-lt"/>
              </a:rPr>
              <a:t>To add an image, click on the image icon in the placeholder and navigate to your desired image.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chemeClr val="tx1"/>
              </a:solidFill>
              <a:effectLst/>
              <a:uLnTx/>
              <a:uFillTx/>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tx1"/>
                </a:solidFill>
                <a:effectLst/>
                <a:uLnTx/>
                <a:uFillTx/>
                <a:latin typeface="+mn-lt"/>
              </a:rPr>
              <a:t>The Picture placeholder is set to crop the image to fit the frame. If the image placeholder ever loses its default shape, simply go to your Home Ribbon and click the Reset button.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chemeClr val="tx1"/>
              </a:solidFill>
              <a:effectLst/>
              <a:uLnTx/>
              <a:uFillTx/>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tx1"/>
                </a:solidFill>
                <a:effectLst/>
                <a:uLnTx/>
                <a:uFillTx/>
                <a:latin typeface="+mn-lt"/>
              </a:rPr>
              <a:t>You may need to adjust the positioning of the image within the frame to get the image content to look good within the crop.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chemeClr val="tx1"/>
              </a:solidFill>
              <a:effectLst/>
              <a:uLnTx/>
              <a:uFillTx/>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a:ln>
                  <a:noFill/>
                </a:ln>
                <a:solidFill>
                  <a:schemeClr val="tx1"/>
                </a:solidFill>
                <a:effectLst/>
                <a:uLnTx/>
                <a:uFillTx/>
                <a:latin typeface="+mn-lt"/>
              </a:rPr>
              <a:t>OPTION: </a:t>
            </a:r>
            <a:r>
              <a:rPr kumimoji="0" lang="en-US" sz="900" b="0" i="0" u="none" strike="noStrike" kern="0" cap="none" spc="0" normalizeH="0" baseline="0" noProof="0">
                <a:ln>
                  <a:noFill/>
                </a:ln>
                <a:solidFill>
                  <a:schemeClr val="tx1"/>
                </a:solidFill>
                <a:effectLst/>
                <a:uLnTx/>
                <a:uFillTx/>
                <a:latin typeface="+mn-lt"/>
              </a:rPr>
              <a:t>If you prefer not to use images in all the placeholders, you may add a fill color to make it a shape instead.</a:t>
            </a:r>
          </a:p>
        </p:txBody>
      </p:sp>
      <p:sp>
        <p:nvSpPr>
          <p:cNvPr id="22" name="Picture Placeholder 21">
            <a:extLst>
              <a:ext uri="{FF2B5EF4-FFF2-40B4-BE49-F238E27FC236}">
                <a16:creationId xmlns:a16="http://schemas.microsoft.com/office/drawing/2014/main" id="{92A63C84-0305-8D5F-24F9-B38962AFC36A}"/>
              </a:ext>
              <a:ext uri="{C183D7F6-B498-43B3-948B-1728B52AA6E4}">
                <adec:decorative xmlns:adec="http://schemas.microsoft.com/office/drawing/2017/decorative" val="1"/>
              </a:ext>
            </a:extLst>
          </p:cNvPr>
          <p:cNvSpPr>
            <a:spLocks noGrp="1"/>
          </p:cNvSpPr>
          <p:nvPr>
            <p:ph type="pic" sz="quarter" idx="14"/>
          </p:nvPr>
        </p:nvSpPr>
        <p:spPr>
          <a:xfrm>
            <a:off x="6509968" y="212755"/>
            <a:ext cx="5391383" cy="4147364"/>
          </a:xfrm>
          <a:custGeom>
            <a:avLst/>
            <a:gdLst>
              <a:gd name="connsiteX0" fmla="*/ 0 w 3798973"/>
              <a:gd name="connsiteY0" fmla="*/ 0 h 4095658"/>
              <a:gd name="connsiteX1" fmla="*/ 3798973 w 3798973"/>
              <a:gd name="connsiteY1" fmla="*/ 0 h 4095658"/>
              <a:gd name="connsiteX2" fmla="*/ 3798973 w 3798973"/>
              <a:gd name="connsiteY2" fmla="*/ 3435373 h 4095658"/>
              <a:gd name="connsiteX3" fmla="*/ 3138688 w 3798973"/>
              <a:gd name="connsiteY3" fmla="*/ 4095658 h 4095658"/>
              <a:gd name="connsiteX4" fmla="*/ 0 w 3798973"/>
              <a:gd name="connsiteY4" fmla="*/ 4095658 h 4095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8973" h="4095658">
                <a:moveTo>
                  <a:pt x="0" y="0"/>
                </a:moveTo>
                <a:lnTo>
                  <a:pt x="3798973" y="0"/>
                </a:lnTo>
                <a:lnTo>
                  <a:pt x="3798973" y="3435373"/>
                </a:lnTo>
                <a:cubicBezTo>
                  <a:pt x="3798973" y="3800038"/>
                  <a:pt x="3503353" y="4095658"/>
                  <a:pt x="3138688" y="4095658"/>
                </a:cubicBezTo>
                <a:lnTo>
                  <a:pt x="0" y="4095658"/>
                </a:lnTo>
                <a:close/>
              </a:path>
            </a:pathLst>
          </a:custGeom>
        </p:spPr>
        <p:txBody>
          <a:bodyPr wrap="square">
            <a:noAutofit/>
          </a:bodyPr>
          <a:lstStyle/>
          <a:p>
            <a:r>
              <a:rPr lang="en-US"/>
              <a:t>Click icon to add picture</a:t>
            </a:r>
          </a:p>
        </p:txBody>
      </p:sp>
      <p:sp>
        <p:nvSpPr>
          <p:cNvPr id="26" name="Picture Placeholder 22">
            <a:extLst>
              <a:ext uri="{FF2B5EF4-FFF2-40B4-BE49-F238E27FC236}">
                <a16:creationId xmlns:a16="http://schemas.microsoft.com/office/drawing/2014/main" id="{15917FD8-5138-6F46-020E-5437BEC7B9AB}"/>
              </a:ext>
            </a:extLst>
          </p:cNvPr>
          <p:cNvSpPr>
            <a:spLocks noGrp="1"/>
          </p:cNvSpPr>
          <p:nvPr>
            <p:ph type="pic" sz="quarter" idx="18"/>
          </p:nvPr>
        </p:nvSpPr>
        <p:spPr>
          <a:xfrm flipH="1">
            <a:off x="8478205" y="4554949"/>
            <a:ext cx="3423144" cy="1838959"/>
          </a:xfrm>
          <a:prstGeom prst="round1Rect">
            <a:avLst>
              <a:gd name="adj" fmla="val 50000"/>
            </a:avLst>
          </a:prstGeom>
          <a:solidFill>
            <a:schemeClr val="accent2"/>
          </a:solidFill>
          <a:ln>
            <a:noFill/>
          </a:ln>
        </p:spPr>
        <p:txBody>
          <a:bodyPr anchor="ctr"/>
          <a:lstStyle>
            <a:lvl1pPr algn="ctr">
              <a:defRPr b="0" cap="none" spc="0">
                <a:ln w="0"/>
                <a:solidFill>
                  <a:schemeClr val="tx1"/>
                </a:solidFill>
                <a:effectLst>
                  <a:outerShdw blurRad="38100" dist="19050" dir="2700000" algn="tl" rotWithShape="0">
                    <a:schemeClr val="dk1">
                      <a:alpha val="40000"/>
                    </a:schemeClr>
                  </a:outerShdw>
                </a:effectLst>
              </a:defRPr>
            </a:lvl1pPr>
          </a:lstStyle>
          <a:p>
            <a:r>
              <a:rPr lang="en-US"/>
              <a:t>Click icon to add picture</a:t>
            </a:r>
          </a:p>
        </p:txBody>
      </p:sp>
      <p:sp>
        <p:nvSpPr>
          <p:cNvPr id="8" name="Title 7">
            <a:extLst>
              <a:ext uri="{FF2B5EF4-FFF2-40B4-BE49-F238E27FC236}">
                <a16:creationId xmlns:a16="http://schemas.microsoft.com/office/drawing/2014/main" id="{0EFE30A3-B2E3-D5D1-F91C-1C6ABA97A378}"/>
              </a:ext>
            </a:extLst>
          </p:cNvPr>
          <p:cNvSpPr>
            <a:spLocks noGrp="1"/>
          </p:cNvSpPr>
          <p:nvPr>
            <p:ph type="title" hasCustomPrompt="1"/>
          </p:nvPr>
        </p:nvSpPr>
        <p:spPr>
          <a:xfrm>
            <a:off x="788701" y="951013"/>
            <a:ext cx="4717577" cy="914096"/>
          </a:xfrm>
        </p:spPr>
        <p:txBody>
          <a:bodyPr anchor="b"/>
          <a:lstStyle/>
          <a:p>
            <a:r>
              <a:rPr lang="en-US"/>
              <a:t>Education domain </a:t>
            </a:r>
            <a:br>
              <a:rPr lang="en-US"/>
            </a:br>
            <a:r>
              <a:rPr lang="en-US"/>
              <a:t>slide title</a:t>
            </a:r>
          </a:p>
        </p:txBody>
      </p:sp>
      <p:pic>
        <p:nvPicPr>
          <p:cNvPr id="2" name="Picture 1">
            <a:extLst>
              <a:ext uri="{FF2B5EF4-FFF2-40B4-BE49-F238E27FC236}">
                <a16:creationId xmlns:a16="http://schemas.microsoft.com/office/drawing/2014/main" id="{C17A7097-7AA6-0720-C98C-9DE4A41EB70D}"/>
              </a:ext>
            </a:extLst>
          </p:cNvPr>
          <p:cNvPicPr>
            <a:picLocks noChangeAspect="1"/>
          </p:cNvPicPr>
          <p:nvPr userDrawn="1"/>
        </p:nvPicPr>
        <p:blipFill>
          <a:blip r:embed="rId3"/>
          <a:stretch>
            <a:fillRect/>
          </a:stretch>
        </p:blipFill>
        <p:spPr>
          <a:xfrm>
            <a:off x="6509968" y="4554948"/>
            <a:ext cx="1838960" cy="1838960"/>
          </a:xfrm>
          <a:prstGeom prst="rect">
            <a:avLst/>
          </a:prstGeom>
        </p:spPr>
      </p:pic>
      <p:sp>
        <p:nvSpPr>
          <p:cNvPr id="3" name="Content Placeholder 13">
            <a:extLst>
              <a:ext uri="{FF2B5EF4-FFF2-40B4-BE49-F238E27FC236}">
                <a16:creationId xmlns:a16="http://schemas.microsoft.com/office/drawing/2014/main" id="{5E83AA06-4F21-4AF1-FD22-61218AF34315}"/>
              </a:ext>
            </a:extLst>
          </p:cNvPr>
          <p:cNvSpPr>
            <a:spLocks noGrp="1"/>
          </p:cNvSpPr>
          <p:nvPr>
            <p:ph sz="quarter" idx="17" hasCustomPrompt="1"/>
          </p:nvPr>
        </p:nvSpPr>
        <p:spPr>
          <a:xfrm>
            <a:off x="788701" y="2055584"/>
            <a:ext cx="4717577" cy="3202215"/>
          </a:xfrm>
        </p:spPr>
        <p:txBody>
          <a:bodyPr/>
          <a:lstStyle>
            <a:lvl5pPr>
              <a:defRPr/>
            </a:lvl5pPr>
            <a:lvl6pPr>
              <a:defRPr/>
            </a:lvl6pPr>
          </a:lstStyle>
          <a:p>
            <a:pPr lvl="0"/>
            <a:r>
              <a:rPr lang="en-US"/>
              <a:t>Be sure to use the TAB feature to toggle to bullets, do not use the bullet button in your Home ribbon!</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168410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Employment Domai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BF7055F-321D-00C1-C1CC-341DB8AF2D13}"/>
              </a:ext>
            </a:extLst>
          </p:cNvPr>
          <p:cNvSpPr/>
          <p:nvPr userDrawn="1"/>
        </p:nvSpPr>
        <p:spPr>
          <a:xfrm>
            <a:off x="290650" y="212756"/>
            <a:ext cx="5721267" cy="6181152"/>
          </a:xfrm>
          <a:prstGeom prst="rect">
            <a:avLst/>
          </a:prstGeom>
          <a:solidFill>
            <a:srgbClr val="F3F4F6"/>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182880" rIns="182880" bIns="182880" rtlCol="0" anchor="ctr"/>
          <a:lstStyle/>
          <a:p>
            <a:pPr algn="ctr">
              <a:lnSpc>
                <a:spcPct val="90000"/>
              </a:lnSpc>
            </a:pPr>
            <a:endParaRPr lang="en-US">
              <a:solidFill>
                <a:schemeClr val="tx1"/>
              </a:solidFill>
            </a:endParaRPr>
          </a:p>
        </p:txBody>
      </p:sp>
      <p:sp>
        <p:nvSpPr>
          <p:cNvPr id="5" name="Footer Placeholder 4">
            <a:extLst>
              <a:ext uri="{FF2B5EF4-FFF2-40B4-BE49-F238E27FC236}">
                <a16:creationId xmlns:a16="http://schemas.microsoft.com/office/drawing/2014/main" id="{EB509790-F734-2020-BDFA-1FB6C3C8EC0B}"/>
              </a:ext>
            </a:extLst>
          </p:cNvPr>
          <p:cNvSpPr>
            <a:spLocks noGrp="1"/>
          </p:cNvSpPr>
          <p:nvPr>
            <p:ph type="ftr" sz="quarter" idx="11"/>
          </p:nvPr>
        </p:nvSpPr>
        <p:spPr>
          <a:xfrm>
            <a:off x="290650" y="6477227"/>
            <a:ext cx="11610700" cy="225970"/>
          </a:xfrm>
        </p:spPr>
        <p:txBody>
          <a:bodyPr/>
          <a:lstStyle/>
          <a:p>
            <a:endParaRPr lang="en-US"/>
          </a:p>
        </p:txBody>
      </p:sp>
      <p:pic>
        <p:nvPicPr>
          <p:cNvPr id="9" name="Graphic 8">
            <a:extLst>
              <a:ext uri="{FF2B5EF4-FFF2-40B4-BE49-F238E27FC236}">
                <a16:creationId xmlns:a16="http://schemas.microsoft.com/office/drawing/2014/main" id="{BFBAF426-0EE7-428B-F019-71C6773749B6}"/>
              </a:ext>
              <a:ext uri="{C183D7F6-B498-43B3-948B-1728B52AA6E4}">
                <adec:decorative xmlns:adec="http://schemas.microsoft.com/office/drawing/2017/decorative" val="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877302" y="487321"/>
            <a:ext cx="265403" cy="265403"/>
          </a:xfrm>
          <a:prstGeom prst="rect">
            <a:avLst/>
          </a:prstGeom>
        </p:spPr>
      </p:pic>
      <p:sp>
        <p:nvSpPr>
          <p:cNvPr id="11" name="TextBox 10">
            <a:extLst>
              <a:ext uri="{FF2B5EF4-FFF2-40B4-BE49-F238E27FC236}">
                <a16:creationId xmlns:a16="http://schemas.microsoft.com/office/drawing/2014/main" id="{542210C1-038D-236A-A190-30A93CC20520}"/>
              </a:ext>
            </a:extLst>
          </p:cNvPr>
          <p:cNvSpPr txBox="1"/>
          <p:nvPr/>
        </p:nvSpPr>
        <p:spPr>
          <a:xfrm>
            <a:off x="-1541208" y="-10854"/>
            <a:ext cx="1319384" cy="3847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a:ln>
                  <a:noFill/>
                </a:ln>
                <a:solidFill>
                  <a:srgbClr val="434343"/>
                </a:solidFill>
                <a:effectLst/>
                <a:uLnTx/>
                <a:uFillTx/>
                <a:latin typeface="+mn-lt"/>
                <a:ea typeface="+mn-ea"/>
                <a:cs typeface="+mn-cs"/>
              </a:rPr>
              <a:t>TEMPLATE NOTES </a:t>
            </a:r>
            <a:br>
              <a:rPr kumimoji="0" lang="en-US" sz="900" b="1" i="0" u="none" strike="noStrike" kern="0" cap="none" spc="0" normalizeH="0" baseline="0" noProof="0">
                <a:ln>
                  <a:noFill/>
                </a:ln>
                <a:solidFill>
                  <a:srgbClr val="434343"/>
                </a:solidFill>
                <a:effectLst/>
                <a:uLnTx/>
                <a:uFillTx/>
                <a:latin typeface="+mn-lt"/>
                <a:ea typeface="+mn-ea"/>
                <a:cs typeface="+mn-cs"/>
              </a:rPr>
            </a:br>
            <a:r>
              <a:rPr kumimoji="0" lang="en-US" sz="800" b="0" i="0" u="none" strike="noStrike" kern="0" cap="none" spc="0" normalizeH="0" baseline="0" noProof="0">
                <a:ln>
                  <a:noFill/>
                </a:ln>
                <a:solidFill>
                  <a:srgbClr val="434343"/>
                </a:solidFill>
                <a:effectLst/>
                <a:uLnTx/>
                <a:uFillTx/>
                <a:latin typeface="+mn-lt"/>
                <a:ea typeface="+mn-ea"/>
                <a:cs typeface="+mn-cs"/>
              </a:rPr>
              <a:t>(these will not appear in print or on slideshow)</a:t>
            </a:r>
            <a:endParaRPr kumimoji="0" lang="en-US" sz="900" b="0" i="0" u="none" strike="noStrike" kern="1200" cap="none" spc="0" normalizeH="0" baseline="0" noProof="0">
              <a:ln>
                <a:noFill/>
              </a:ln>
              <a:solidFill>
                <a:srgbClr val="434343"/>
              </a:solidFill>
              <a:effectLst/>
              <a:uLnTx/>
              <a:uFillTx/>
              <a:latin typeface="+mn-lt"/>
              <a:ea typeface="+mn-ea"/>
              <a:cs typeface="+mn-cs"/>
            </a:endParaRPr>
          </a:p>
        </p:txBody>
      </p:sp>
      <p:sp>
        <p:nvSpPr>
          <p:cNvPr id="13" name="TextBox 12">
            <a:extLst>
              <a:ext uri="{FF2B5EF4-FFF2-40B4-BE49-F238E27FC236}">
                <a16:creationId xmlns:a16="http://schemas.microsoft.com/office/drawing/2014/main" id="{FE477D13-21A3-AE16-969C-5E9598E5599D}"/>
              </a:ext>
            </a:extLst>
          </p:cNvPr>
          <p:cNvSpPr txBox="1"/>
          <p:nvPr/>
        </p:nvSpPr>
        <p:spPr>
          <a:xfrm>
            <a:off x="-1541209" y="526895"/>
            <a:ext cx="1371087" cy="332398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tx1"/>
                </a:solidFill>
                <a:effectLst/>
                <a:uLnTx/>
                <a:uFillTx/>
                <a:latin typeface="+mn-lt"/>
              </a:rPr>
              <a:t>To add an image, click on the image icon in the placeholder and navigate to your desired image.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chemeClr val="tx1"/>
              </a:solidFill>
              <a:effectLst/>
              <a:uLnTx/>
              <a:uFillTx/>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tx1"/>
                </a:solidFill>
                <a:effectLst/>
                <a:uLnTx/>
                <a:uFillTx/>
                <a:latin typeface="+mn-lt"/>
              </a:rPr>
              <a:t>The Picture placeholder is set to crop the image to fit the frame. If the image placeholder ever loses its default shape, simply go to your Home Ribbon and click the Reset button.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chemeClr val="tx1"/>
              </a:solidFill>
              <a:effectLst/>
              <a:uLnTx/>
              <a:uFillTx/>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tx1"/>
                </a:solidFill>
                <a:effectLst/>
                <a:uLnTx/>
                <a:uFillTx/>
                <a:latin typeface="+mn-lt"/>
              </a:rPr>
              <a:t>You may need to adjust the positioning of the image within the frame to get the image content to look good within the crop.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chemeClr val="tx1"/>
              </a:solidFill>
              <a:effectLst/>
              <a:uLnTx/>
              <a:uFillTx/>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a:ln>
                  <a:noFill/>
                </a:ln>
                <a:solidFill>
                  <a:schemeClr val="tx1"/>
                </a:solidFill>
                <a:effectLst/>
                <a:uLnTx/>
                <a:uFillTx/>
                <a:latin typeface="+mn-lt"/>
              </a:rPr>
              <a:t>OPTION: </a:t>
            </a:r>
            <a:r>
              <a:rPr kumimoji="0" lang="en-US" sz="900" b="0" i="0" u="none" strike="noStrike" kern="0" cap="none" spc="0" normalizeH="0" baseline="0" noProof="0">
                <a:ln>
                  <a:noFill/>
                </a:ln>
                <a:solidFill>
                  <a:schemeClr val="tx1"/>
                </a:solidFill>
                <a:effectLst/>
                <a:uLnTx/>
                <a:uFillTx/>
                <a:latin typeface="+mn-lt"/>
              </a:rPr>
              <a:t>If you prefer not to use images in all the placeholders, you may add a fill color to make it a shape instead.</a:t>
            </a:r>
          </a:p>
        </p:txBody>
      </p:sp>
      <p:sp>
        <p:nvSpPr>
          <p:cNvPr id="22" name="Picture Placeholder 21">
            <a:extLst>
              <a:ext uri="{FF2B5EF4-FFF2-40B4-BE49-F238E27FC236}">
                <a16:creationId xmlns:a16="http://schemas.microsoft.com/office/drawing/2014/main" id="{92A63C84-0305-8D5F-24F9-B38962AFC36A}"/>
              </a:ext>
              <a:ext uri="{C183D7F6-B498-43B3-948B-1728B52AA6E4}">
                <adec:decorative xmlns:adec="http://schemas.microsoft.com/office/drawing/2017/decorative" val="1"/>
              </a:ext>
            </a:extLst>
          </p:cNvPr>
          <p:cNvSpPr>
            <a:spLocks noGrp="1"/>
          </p:cNvSpPr>
          <p:nvPr>
            <p:ph type="pic" sz="quarter" idx="14"/>
          </p:nvPr>
        </p:nvSpPr>
        <p:spPr>
          <a:xfrm>
            <a:off x="6509968" y="212755"/>
            <a:ext cx="5391383" cy="4147364"/>
          </a:xfrm>
          <a:custGeom>
            <a:avLst/>
            <a:gdLst>
              <a:gd name="connsiteX0" fmla="*/ 0 w 3798973"/>
              <a:gd name="connsiteY0" fmla="*/ 0 h 4095658"/>
              <a:gd name="connsiteX1" fmla="*/ 3798973 w 3798973"/>
              <a:gd name="connsiteY1" fmla="*/ 0 h 4095658"/>
              <a:gd name="connsiteX2" fmla="*/ 3798973 w 3798973"/>
              <a:gd name="connsiteY2" fmla="*/ 3435373 h 4095658"/>
              <a:gd name="connsiteX3" fmla="*/ 3138688 w 3798973"/>
              <a:gd name="connsiteY3" fmla="*/ 4095658 h 4095658"/>
              <a:gd name="connsiteX4" fmla="*/ 0 w 3798973"/>
              <a:gd name="connsiteY4" fmla="*/ 4095658 h 4095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8973" h="4095658">
                <a:moveTo>
                  <a:pt x="0" y="0"/>
                </a:moveTo>
                <a:lnTo>
                  <a:pt x="3798973" y="0"/>
                </a:lnTo>
                <a:lnTo>
                  <a:pt x="3798973" y="3435373"/>
                </a:lnTo>
                <a:cubicBezTo>
                  <a:pt x="3798973" y="3800038"/>
                  <a:pt x="3503353" y="4095658"/>
                  <a:pt x="3138688" y="4095658"/>
                </a:cubicBezTo>
                <a:lnTo>
                  <a:pt x="0" y="4095658"/>
                </a:lnTo>
                <a:close/>
              </a:path>
            </a:pathLst>
          </a:custGeom>
        </p:spPr>
        <p:txBody>
          <a:bodyPr wrap="square">
            <a:noAutofit/>
          </a:bodyPr>
          <a:lstStyle/>
          <a:p>
            <a:r>
              <a:rPr lang="en-US"/>
              <a:t>Click icon to add picture</a:t>
            </a:r>
          </a:p>
        </p:txBody>
      </p:sp>
      <p:sp>
        <p:nvSpPr>
          <p:cNvPr id="26" name="Picture Placeholder 22">
            <a:extLst>
              <a:ext uri="{FF2B5EF4-FFF2-40B4-BE49-F238E27FC236}">
                <a16:creationId xmlns:a16="http://schemas.microsoft.com/office/drawing/2014/main" id="{15917FD8-5138-6F46-020E-5437BEC7B9AB}"/>
              </a:ext>
            </a:extLst>
          </p:cNvPr>
          <p:cNvSpPr>
            <a:spLocks noGrp="1"/>
          </p:cNvSpPr>
          <p:nvPr>
            <p:ph type="pic" sz="quarter" idx="18"/>
          </p:nvPr>
        </p:nvSpPr>
        <p:spPr>
          <a:xfrm flipH="1">
            <a:off x="8478205" y="4554949"/>
            <a:ext cx="3423144" cy="1838959"/>
          </a:xfrm>
          <a:prstGeom prst="round1Rect">
            <a:avLst>
              <a:gd name="adj" fmla="val 50000"/>
            </a:avLst>
          </a:prstGeom>
          <a:solidFill>
            <a:srgbClr val="0058A4"/>
          </a:solidFill>
          <a:ln>
            <a:noFill/>
          </a:ln>
        </p:spPr>
        <p:txBody>
          <a:bodyPr anchor="ctr"/>
          <a:lstStyle>
            <a:lvl1pPr algn="ctr">
              <a:defRPr b="0" cap="none" spc="0">
                <a:ln w="0"/>
                <a:solidFill>
                  <a:schemeClr val="bg1"/>
                </a:solidFill>
                <a:effectLst>
                  <a:outerShdw blurRad="38100" dist="19050" dir="2700000" algn="tl" rotWithShape="0">
                    <a:schemeClr val="dk1">
                      <a:alpha val="40000"/>
                    </a:schemeClr>
                  </a:outerShdw>
                </a:effectLst>
              </a:defRPr>
            </a:lvl1pPr>
          </a:lstStyle>
          <a:p>
            <a:r>
              <a:rPr lang="en-US"/>
              <a:t>Click icon to add picture</a:t>
            </a:r>
          </a:p>
        </p:txBody>
      </p:sp>
      <p:sp>
        <p:nvSpPr>
          <p:cNvPr id="8" name="Title 7">
            <a:extLst>
              <a:ext uri="{FF2B5EF4-FFF2-40B4-BE49-F238E27FC236}">
                <a16:creationId xmlns:a16="http://schemas.microsoft.com/office/drawing/2014/main" id="{0EFE30A3-B2E3-D5D1-F91C-1C6ABA97A378}"/>
              </a:ext>
            </a:extLst>
          </p:cNvPr>
          <p:cNvSpPr>
            <a:spLocks noGrp="1"/>
          </p:cNvSpPr>
          <p:nvPr>
            <p:ph type="title" hasCustomPrompt="1"/>
          </p:nvPr>
        </p:nvSpPr>
        <p:spPr>
          <a:xfrm>
            <a:off x="788701" y="951013"/>
            <a:ext cx="4717577" cy="914096"/>
          </a:xfrm>
        </p:spPr>
        <p:txBody>
          <a:bodyPr anchor="b"/>
          <a:lstStyle/>
          <a:p>
            <a:r>
              <a:rPr lang="en-US"/>
              <a:t>Employment domain </a:t>
            </a:r>
            <a:br>
              <a:rPr lang="en-US"/>
            </a:br>
            <a:r>
              <a:rPr lang="en-US"/>
              <a:t>slide title</a:t>
            </a:r>
          </a:p>
        </p:txBody>
      </p:sp>
      <p:pic>
        <p:nvPicPr>
          <p:cNvPr id="2" name="Picture 1">
            <a:extLst>
              <a:ext uri="{FF2B5EF4-FFF2-40B4-BE49-F238E27FC236}">
                <a16:creationId xmlns:a16="http://schemas.microsoft.com/office/drawing/2014/main" id="{DACEEF87-44D4-6FF1-9BED-C173741DFFCB}"/>
              </a:ext>
            </a:extLst>
          </p:cNvPr>
          <p:cNvPicPr>
            <a:picLocks noChangeAspect="1"/>
          </p:cNvPicPr>
          <p:nvPr userDrawn="1"/>
        </p:nvPicPr>
        <p:blipFill>
          <a:blip r:embed="rId3"/>
          <a:stretch>
            <a:fillRect/>
          </a:stretch>
        </p:blipFill>
        <p:spPr>
          <a:xfrm>
            <a:off x="6494700" y="4554949"/>
            <a:ext cx="1838959" cy="1838959"/>
          </a:xfrm>
          <a:prstGeom prst="rect">
            <a:avLst/>
          </a:prstGeom>
        </p:spPr>
      </p:pic>
      <p:sp>
        <p:nvSpPr>
          <p:cNvPr id="3" name="Content Placeholder 13">
            <a:extLst>
              <a:ext uri="{FF2B5EF4-FFF2-40B4-BE49-F238E27FC236}">
                <a16:creationId xmlns:a16="http://schemas.microsoft.com/office/drawing/2014/main" id="{C6D80458-2D05-0B9C-23AF-50F16BBE99F6}"/>
              </a:ext>
            </a:extLst>
          </p:cNvPr>
          <p:cNvSpPr>
            <a:spLocks noGrp="1"/>
          </p:cNvSpPr>
          <p:nvPr>
            <p:ph sz="quarter" idx="17" hasCustomPrompt="1"/>
          </p:nvPr>
        </p:nvSpPr>
        <p:spPr>
          <a:xfrm>
            <a:off x="788701" y="2055584"/>
            <a:ext cx="4717577" cy="3202215"/>
          </a:xfrm>
        </p:spPr>
        <p:txBody>
          <a:bodyPr/>
          <a:lstStyle>
            <a:lvl5pPr>
              <a:defRPr/>
            </a:lvl5pPr>
            <a:lvl6pPr>
              <a:defRPr/>
            </a:lvl6pPr>
          </a:lstStyle>
          <a:p>
            <a:pPr lvl="0"/>
            <a:r>
              <a:rPr lang="en-US"/>
              <a:t>Be sure to use the TAB feature to toggle to bullets, do not use the bullet button in your Home ribbon!</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293434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Health Domai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BF7055F-321D-00C1-C1CC-341DB8AF2D13}"/>
              </a:ext>
            </a:extLst>
          </p:cNvPr>
          <p:cNvSpPr/>
          <p:nvPr userDrawn="1"/>
        </p:nvSpPr>
        <p:spPr>
          <a:xfrm>
            <a:off x="290650" y="212756"/>
            <a:ext cx="5721267" cy="6181152"/>
          </a:xfrm>
          <a:prstGeom prst="rect">
            <a:avLst/>
          </a:prstGeom>
          <a:solidFill>
            <a:srgbClr val="F3F4F6"/>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182880" rIns="182880" bIns="182880" rtlCol="0" anchor="ctr"/>
          <a:lstStyle/>
          <a:p>
            <a:pPr algn="ctr">
              <a:lnSpc>
                <a:spcPct val="90000"/>
              </a:lnSpc>
            </a:pPr>
            <a:endParaRPr lang="en-US">
              <a:solidFill>
                <a:schemeClr val="tx1"/>
              </a:solidFill>
            </a:endParaRPr>
          </a:p>
        </p:txBody>
      </p:sp>
      <p:sp>
        <p:nvSpPr>
          <p:cNvPr id="5" name="Footer Placeholder 4">
            <a:extLst>
              <a:ext uri="{FF2B5EF4-FFF2-40B4-BE49-F238E27FC236}">
                <a16:creationId xmlns:a16="http://schemas.microsoft.com/office/drawing/2014/main" id="{EB509790-F734-2020-BDFA-1FB6C3C8EC0B}"/>
              </a:ext>
            </a:extLst>
          </p:cNvPr>
          <p:cNvSpPr>
            <a:spLocks noGrp="1"/>
          </p:cNvSpPr>
          <p:nvPr>
            <p:ph type="ftr" sz="quarter" idx="11"/>
          </p:nvPr>
        </p:nvSpPr>
        <p:spPr>
          <a:xfrm>
            <a:off x="290650" y="6477227"/>
            <a:ext cx="11610700" cy="225970"/>
          </a:xfrm>
        </p:spPr>
        <p:txBody>
          <a:bodyPr/>
          <a:lstStyle/>
          <a:p>
            <a:endParaRPr lang="en-US"/>
          </a:p>
        </p:txBody>
      </p:sp>
      <p:pic>
        <p:nvPicPr>
          <p:cNvPr id="9" name="Graphic 8">
            <a:extLst>
              <a:ext uri="{FF2B5EF4-FFF2-40B4-BE49-F238E27FC236}">
                <a16:creationId xmlns:a16="http://schemas.microsoft.com/office/drawing/2014/main" id="{BFBAF426-0EE7-428B-F019-71C6773749B6}"/>
              </a:ext>
              <a:ext uri="{C183D7F6-B498-43B3-948B-1728B52AA6E4}">
                <adec:decorative xmlns:adec="http://schemas.microsoft.com/office/drawing/2017/decorative" val="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877302" y="487321"/>
            <a:ext cx="265403" cy="265403"/>
          </a:xfrm>
          <a:prstGeom prst="rect">
            <a:avLst/>
          </a:prstGeom>
        </p:spPr>
      </p:pic>
      <p:sp>
        <p:nvSpPr>
          <p:cNvPr id="11" name="TextBox 10">
            <a:extLst>
              <a:ext uri="{FF2B5EF4-FFF2-40B4-BE49-F238E27FC236}">
                <a16:creationId xmlns:a16="http://schemas.microsoft.com/office/drawing/2014/main" id="{542210C1-038D-236A-A190-30A93CC20520}"/>
              </a:ext>
            </a:extLst>
          </p:cNvPr>
          <p:cNvSpPr txBox="1"/>
          <p:nvPr/>
        </p:nvSpPr>
        <p:spPr>
          <a:xfrm>
            <a:off x="-1541208" y="-10854"/>
            <a:ext cx="1319384" cy="3847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a:ln>
                  <a:noFill/>
                </a:ln>
                <a:solidFill>
                  <a:srgbClr val="434343"/>
                </a:solidFill>
                <a:effectLst/>
                <a:uLnTx/>
                <a:uFillTx/>
                <a:latin typeface="+mn-lt"/>
                <a:ea typeface="+mn-ea"/>
                <a:cs typeface="+mn-cs"/>
              </a:rPr>
              <a:t>TEMPLATE NOTES </a:t>
            </a:r>
            <a:br>
              <a:rPr kumimoji="0" lang="en-US" sz="900" b="1" i="0" u="none" strike="noStrike" kern="0" cap="none" spc="0" normalizeH="0" baseline="0" noProof="0">
                <a:ln>
                  <a:noFill/>
                </a:ln>
                <a:solidFill>
                  <a:srgbClr val="434343"/>
                </a:solidFill>
                <a:effectLst/>
                <a:uLnTx/>
                <a:uFillTx/>
                <a:latin typeface="+mn-lt"/>
                <a:ea typeface="+mn-ea"/>
                <a:cs typeface="+mn-cs"/>
              </a:rPr>
            </a:br>
            <a:r>
              <a:rPr kumimoji="0" lang="en-US" sz="800" b="0" i="0" u="none" strike="noStrike" kern="0" cap="none" spc="0" normalizeH="0" baseline="0" noProof="0">
                <a:ln>
                  <a:noFill/>
                </a:ln>
                <a:solidFill>
                  <a:srgbClr val="434343"/>
                </a:solidFill>
                <a:effectLst/>
                <a:uLnTx/>
                <a:uFillTx/>
                <a:latin typeface="+mn-lt"/>
                <a:ea typeface="+mn-ea"/>
                <a:cs typeface="+mn-cs"/>
              </a:rPr>
              <a:t>(these will not appear in print or on slideshow)</a:t>
            </a:r>
            <a:endParaRPr kumimoji="0" lang="en-US" sz="900" b="0" i="0" u="none" strike="noStrike" kern="1200" cap="none" spc="0" normalizeH="0" baseline="0" noProof="0">
              <a:ln>
                <a:noFill/>
              </a:ln>
              <a:solidFill>
                <a:srgbClr val="434343"/>
              </a:solidFill>
              <a:effectLst/>
              <a:uLnTx/>
              <a:uFillTx/>
              <a:latin typeface="+mn-lt"/>
              <a:ea typeface="+mn-ea"/>
              <a:cs typeface="+mn-cs"/>
            </a:endParaRPr>
          </a:p>
        </p:txBody>
      </p:sp>
      <p:sp>
        <p:nvSpPr>
          <p:cNvPr id="13" name="TextBox 12">
            <a:extLst>
              <a:ext uri="{FF2B5EF4-FFF2-40B4-BE49-F238E27FC236}">
                <a16:creationId xmlns:a16="http://schemas.microsoft.com/office/drawing/2014/main" id="{FE477D13-21A3-AE16-969C-5E9598E5599D}"/>
              </a:ext>
            </a:extLst>
          </p:cNvPr>
          <p:cNvSpPr txBox="1"/>
          <p:nvPr/>
        </p:nvSpPr>
        <p:spPr>
          <a:xfrm>
            <a:off x="-1541209" y="526895"/>
            <a:ext cx="1371087" cy="332398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tx1"/>
                </a:solidFill>
                <a:effectLst/>
                <a:uLnTx/>
                <a:uFillTx/>
                <a:latin typeface="+mn-lt"/>
              </a:rPr>
              <a:t>To add an image, click on the image icon in the placeholder and navigate to your desired image.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chemeClr val="tx1"/>
              </a:solidFill>
              <a:effectLst/>
              <a:uLnTx/>
              <a:uFillTx/>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tx1"/>
                </a:solidFill>
                <a:effectLst/>
                <a:uLnTx/>
                <a:uFillTx/>
                <a:latin typeface="+mn-lt"/>
              </a:rPr>
              <a:t>The Picture placeholder is set to crop the image to fit the frame. If the image placeholder ever loses its default shape, simply go to your Home Ribbon and click the Reset button.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chemeClr val="tx1"/>
              </a:solidFill>
              <a:effectLst/>
              <a:uLnTx/>
              <a:uFillTx/>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tx1"/>
                </a:solidFill>
                <a:effectLst/>
                <a:uLnTx/>
                <a:uFillTx/>
                <a:latin typeface="+mn-lt"/>
              </a:rPr>
              <a:t>You may need to adjust the positioning of the image within the frame to get the image content to look good within the crop.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chemeClr val="tx1"/>
              </a:solidFill>
              <a:effectLst/>
              <a:uLnTx/>
              <a:uFillTx/>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a:ln>
                  <a:noFill/>
                </a:ln>
                <a:solidFill>
                  <a:schemeClr val="tx1"/>
                </a:solidFill>
                <a:effectLst/>
                <a:uLnTx/>
                <a:uFillTx/>
                <a:latin typeface="+mn-lt"/>
              </a:rPr>
              <a:t>OPTION: </a:t>
            </a:r>
            <a:r>
              <a:rPr kumimoji="0" lang="en-US" sz="900" b="0" i="0" u="none" strike="noStrike" kern="0" cap="none" spc="0" normalizeH="0" baseline="0" noProof="0">
                <a:ln>
                  <a:noFill/>
                </a:ln>
                <a:solidFill>
                  <a:schemeClr val="tx1"/>
                </a:solidFill>
                <a:effectLst/>
                <a:uLnTx/>
                <a:uFillTx/>
                <a:latin typeface="+mn-lt"/>
              </a:rPr>
              <a:t>If you prefer not to use images in all the placeholders, you may add a fill color to make it a shape instead.</a:t>
            </a:r>
          </a:p>
        </p:txBody>
      </p:sp>
      <p:sp>
        <p:nvSpPr>
          <p:cNvPr id="22" name="Picture Placeholder 21">
            <a:extLst>
              <a:ext uri="{FF2B5EF4-FFF2-40B4-BE49-F238E27FC236}">
                <a16:creationId xmlns:a16="http://schemas.microsoft.com/office/drawing/2014/main" id="{92A63C84-0305-8D5F-24F9-B38962AFC36A}"/>
              </a:ext>
              <a:ext uri="{C183D7F6-B498-43B3-948B-1728B52AA6E4}">
                <adec:decorative xmlns:adec="http://schemas.microsoft.com/office/drawing/2017/decorative" val="1"/>
              </a:ext>
            </a:extLst>
          </p:cNvPr>
          <p:cNvSpPr>
            <a:spLocks noGrp="1"/>
          </p:cNvSpPr>
          <p:nvPr>
            <p:ph type="pic" sz="quarter" idx="14"/>
          </p:nvPr>
        </p:nvSpPr>
        <p:spPr>
          <a:xfrm>
            <a:off x="6509968" y="212755"/>
            <a:ext cx="5391383" cy="4147364"/>
          </a:xfrm>
          <a:custGeom>
            <a:avLst/>
            <a:gdLst>
              <a:gd name="connsiteX0" fmla="*/ 0 w 3798973"/>
              <a:gd name="connsiteY0" fmla="*/ 0 h 4095658"/>
              <a:gd name="connsiteX1" fmla="*/ 3798973 w 3798973"/>
              <a:gd name="connsiteY1" fmla="*/ 0 h 4095658"/>
              <a:gd name="connsiteX2" fmla="*/ 3798973 w 3798973"/>
              <a:gd name="connsiteY2" fmla="*/ 3435373 h 4095658"/>
              <a:gd name="connsiteX3" fmla="*/ 3138688 w 3798973"/>
              <a:gd name="connsiteY3" fmla="*/ 4095658 h 4095658"/>
              <a:gd name="connsiteX4" fmla="*/ 0 w 3798973"/>
              <a:gd name="connsiteY4" fmla="*/ 4095658 h 4095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8973" h="4095658">
                <a:moveTo>
                  <a:pt x="0" y="0"/>
                </a:moveTo>
                <a:lnTo>
                  <a:pt x="3798973" y="0"/>
                </a:lnTo>
                <a:lnTo>
                  <a:pt x="3798973" y="3435373"/>
                </a:lnTo>
                <a:cubicBezTo>
                  <a:pt x="3798973" y="3800038"/>
                  <a:pt x="3503353" y="4095658"/>
                  <a:pt x="3138688" y="4095658"/>
                </a:cubicBezTo>
                <a:lnTo>
                  <a:pt x="0" y="4095658"/>
                </a:lnTo>
                <a:close/>
              </a:path>
            </a:pathLst>
          </a:custGeom>
        </p:spPr>
        <p:txBody>
          <a:bodyPr wrap="square">
            <a:noAutofit/>
          </a:bodyPr>
          <a:lstStyle/>
          <a:p>
            <a:r>
              <a:rPr lang="en-US"/>
              <a:t>Click icon to add picture</a:t>
            </a:r>
          </a:p>
        </p:txBody>
      </p:sp>
      <p:sp>
        <p:nvSpPr>
          <p:cNvPr id="26" name="Picture Placeholder 22">
            <a:extLst>
              <a:ext uri="{FF2B5EF4-FFF2-40B4-BE49-F238E27FC236}">
                <a16:creationId xmlns:a16="http://schemas.microsoft.com/office/drawing/2014/main" id="{15917FD8-5138-6F46-020E-5437BEC7B9AB}"/>
              </a:ext>
            </a:extLst>
          </p:cNvPr>
          <p:cNvSpPr>
            <a:spLocks noGrp="1"/>
          </p:cNvSpPr>
          <p:nvPr>
            <p:ph type="pic" sz="quarter" idx="18"/>
          </p:nvPr>
        </p:nvSpPr>
        <p:spPr>
          <a:xfrm flipH="1">
            <a:off x="8478205" y="4554949"/>
            <a:ext cx="3423144" cy="1838959"/>
          </a:xfrm>
          <a:prstGeom prst="round1Rect">
            <a:avLst>
              <a:gd name="adj" fmla="val 50000"/>
            </a:avLst>
          </a:prstGeom>
          <a:solidFill>
            <a:schemeClr val="accent5"/>
          </a:solidFill>
          <a:ln>
            <a:noFill/>
          </a:ln>
        </p:spPr>
        <p:txBody>
          <a:bodyPr anchor="ctr"/>
          <a:lstStyle>
            <a:lvl1pPr algn="ctr">
              <a:defRPr b="0" cap="none" spc="0">
                <a:ln w="0"/>
                <a:solidFill>
                  <a:schemeClr val="tx1"/>
                </a:solidFill>
                <a:effectLst>
                  <a:outerShdw blurRad="38100" dist="19050" dir="2700000" algn="tl" rotWithShape="0">
                    <a:schemeClr val="dk1">
                      <a:alpha val="40000"/>
                    </a:schemeClr>
                  </a:outerShdw>
                </a:effectLst>
              </a:defRPr>
            </a:lvl1pPr>
          </a:lstStyle>
          <a:p>
            <a:r>
              <a:rPr lang="en-US"/>
              <a:t>Click icon to add picture</a:t>
            </a:r>
          </a:p>
        </p:txBody>
      </p:sp>
      <p:sp>
        <p:nvSpPr>
          <p:cNvPr id="8" name="Title 7">
            <a:extLst>
              <a:ext uri="{FF2B5EF4-FFF2-40B4-BE49-F238E27FC236}">
                <a16:creationId xmlns:a16="http://schemas.microsoft.com/office/drawing/2014/main" id="{0EFE30A3-B2E3-D5D1-F91C-1C6ABA97A378}"/>
              </a:ext>
            </a:extLst>
          </p:cNvPr>
          <p:cNvSpPr>
            <a:spLocks noGrp="1"/>
          </p:cNvSpPr>
          <p:nvPr>
            <p:ph type="title" hasCustomPrompt="1"/>
          </p:nvPr>
        </p:nvSpPr>
        <p:spPr>
          <a:xfrm>
            <a:off x="788701" y="1394211"/>
            <a:ext cx="4717577" cy="470898"/>
          </a:xfrm>
        </p:spPr>
        <p:txBody>
          <a:bodyPr anchor="b"/>
          <a:lstStyle/>
          <a:p>
            <a:r>
              <a:rPr lang="en-US"/>
              <a:t>Health domain slide title</a:t>
            </a:r>
          </a:p>
        </p:txBody>
      </p:sp>
      <p:pic>
        <p:nvPicPr>
          <p:cNvPr id="3" name="Picture 2">
            <a:extLst>
              <a:ext uri="{FF2B5EF4-FFF2-40B4-BE49-F238E27FC236}">
                <a16:creationId xmlns:a16="http://schemas.microsoft.com/office/drawing/2014/main" id="{DB0C6582-0D4F-355A-DD9B-53508A9C5BB6}"/>
              </a:ext>
            </a:extLst>
          </p:cNvPr>
          <p:cNvPicPr>
            <a:picLocks noChangeAspect="1"/>
          </p:cNvPicPr>
          <p:nvPr userDrawn="1"/>
        </p:nvPicPr>
        <p:blipFill>
          <a:blip r:embed="rId3"/>
          <a:stretch>
            <a:fillRect/>
          </a:stretch>
        </p:blipFill>
        <p:spPr>
          <a:xfrm>
            <a:off x="6509968" y="4554949"/>
            <a:ext cx="1838959" cy="1838959"/>
          </a:xfrm>
          <a:prstGeom prst="rect">
            <a:avLst/>
          </a:prstGeom>
        </p:spPr>
      </p:pic>
      <p:sp>
        <p:nvSpPr>
          <p:cNvPr id="2" name="Content Placeholder 13">
            <a:extLst>
              <a:ext uri="{FF2B5EF4-FFF2-40B4-BE49-F238E27FC236}">
                <a16:creationId xmlns:a16="http://schemas.microsoft.com/office/drawing/2014/main" id="{9D212E2E-9518-50F4-D9DA-AB35F007380F}"/>
              </a:ext>
            </a:extLst>
          </p:cNvPr>
          <p:cNvSpPr>
            <a:spLocks noGrp="1"/>
          </p:cNvSpPr>
          <p:nvPr>
            <p:ph sz="quarter" idx="17" hasCustomPrompt="1"/>
          </p:nvPr>
        </p:nvSpPr>
        <p:spPr>
          <a:xfrm>
            <a:off x="788701" y="2055584"/>
            <a:ext cx="4717577" cy="3202215"/>
          </a:xfrm>
        </p:spPr>
        <p:txBody>
          <a:bodyPr/>
          <a:lstStyle>
            <a:lvl5pPr>
              <a:defRPr/>
            </a:lvl5pPr>
            <a:lvl6pPr>
              <a:defRPr/>
            </a:lvl6pPr>
          </a:lstStyle>
          <a:p>
            <a:pPr lvl="0"/>
            <a:r>
              <a:rPr lang="en-US"/>
              <a:t>Be sure to use the TAB feature to toggle to bullets, do not use the bullet button in your Home ribbon!</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7810217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Housing Domai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BF7055F-321D-00C1-C1CC-341DB8AF2D13}"/>
              </a:ext>
            </a:extLst>
          </p:cNvPr>
          <p:cNvSpPr/>
          <p:nvPr userDrawn="1"/>
        </p:nvSpPr>
        <p:spPr>
          <a:xfrm>
            <a:off x="290650" y="212756"/>
            <a:ext cx="5721267" cy="6181152"/>
          </a:xfrm>
          <a:prstGeom prst="rect">
            <a:avLst/>
          </a:prstGeom>
          <a:solidFill>
            <a:srgbClr val="F3F4F6"/>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182880" rIns="182880" bIns="182880" rtlCol="0" anchor="ctr"/>
          <a:lstStyle/>
          <a:p>
            <a:pPr algn="ctr">
              <a:lnSpc>
                <a:spcPct val="90000"/>
              </a:lnSpc>
            </a:pPr>
            <a:endParaRPr lang="en-US">
              <a:solidFill>
                <a:schemeClr val="tx1"/>
              </a:solidFill>
            </a:endParaRPr>
          </a:p>
        </p:txBody>
      </p:sp>
      <p:sp>
        <p:nvSpPr>
          <p:cNvPr id="5" name="Footer Placeholder 4">
            <a:extLst>
              <a:ext uri="{FF2B5EF4-FFF2-40B4-BE49-F238E27FC236}">
                <a16:creationId xmlns:a16="http://schemas.microsoft.com/office/drawing/2014/main" id="{EB509790-F734-2020-BDFA-1FB6C3C8EC0B}"/>
              </a:ext>
            </a:extLst>
          </p:cNvPr>
          <p:cNvSpPr>
            <a:spLocks noGrp="1"/>
          </p:cNvSpPr>
          <p:nvPr>
            <p:ph type="ftr" sz="quarter" idx="11"/>
          </p:nvPr>
        </p:nvSpPr>
        <p:spPr>
          <a:xfrm>
            <a:off x="290650" y="6477227"/>
            <a:ext cx="11610700" cy="225970"/>
          </a:xfrm>
        </p:spPr>
        <p:txBody>
          <a:bodyPr/>
          <a:lstStyle/>
          <a:p>
            <a:endParaRPr lang="en-US"/>
          </a:p>
        </p:txBody>
      </p:sp>
      <p:pic>
        <p:nvPicPr>
          <p:cNvPr id="9" name="Graphic 8">
            <a:extLst>
              <a:ext uri="{FF2B5EF4-FFF2-40B4-BE49-F238E27FC236}">
                <a16:creationId xmlns:a16="http://schemas.microsoft.com/office/drawing/2014/main" id="{BFBAF426-0EE7-428B-F019-71C6773749B6}"/>
              </a:ext>
              <a:ext uri="{C183D7F6-B498-43B3-948B-1728B52AA6E4}">
                <adec:decorative xmlns:adec="http://schemas.microsoft.com/office/drawing/2017/decorative" val="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877302" y="487321"/>
            <a:ext cx="265403" cy="265403"/>
          </a:xfrm>
          <a:prstGeom prst="rect">
            <a:avLst/>
          </a:prstGeom>
        </p:spPr>
      </p:pic>
      <p:sp>
        <p:nvSpPr>
          <p:cNvPr id="11" name="TextBox 10">
            <a:extLst>
              <a:ext uri="{FF2B5EF4-FFF2-40B4-BE49-F238E27FC236}">
                <a16:creationId xmlns:a16="http://schemas.microsoft.com/office/drawing/2014/main" id="{542210C1-038D-236A-A190-30A93CC20520}"/>
              </a:ext>
            </a:extLst>
          </p:cNvPr>
          <p:cNvSpPr txBox="1"/>
          <p:nvPr/>
        </p:nvSpPr>
        <p:spPr>
          <a:xfrm>
            <a:off x="-1541208" y="-10854"/>
            <a:ext cx="1319384" cy="3847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a:ln>
                  <a:noFill/>
                </a:ln>
                <a:solidFill>
                  <a:srgbClr val="434343"/>
                </a:solidFill>
                <a:effectLst/>
                <a:uLnTx/>
                <a:uFillTx/>
                <a:latin typeface="+mn-lt"/>
                <a:ea typeface="+mn-ea"/>
                <a:cs typeface="+mn-cs"/>
              </a:rPr>
              <a:t>TEMPLATE NOTES </a:t>
            </a:r>
            <a:br>
              <a:rPr kumimoji="0" lang="en-US" sz="900" b="1" i="0" u="none" strike="noStrike" kern="0" cap="none" spc="0" normalizeH="0" baseline="0" noProof="0">
                <a:ln>
                  <a:noFill/>
                </a:ln>
                <a:solidFill>
                  <a:srgbClr val="434343"/>
                </a:solidFill>
                <a:effectLst/>
                <a:uLnTx/>
                <a:uFillTx/>
                <a:latin typeface="+mn-lt"/>
                <a:ea typeface="+mn-ea"/>
                <a:cs typeface="+mn-cs"/>
              </a:rPr>
            </a:br>
            <a:r>
              <a:rPr kumimoji="0" lang="en-US" sz="800" b="0" i="0" u="none" strike="noStrike" kern="0" cap="none" spc="0" normalizeH="0" baseline="0" noProof="0">
                <a:ln>
                  <a:noFill/>
                </a:ln>
                <a:solidFill>
                  <a:srgbClr val="434343"/>
                </a:solidFill>
                <a:effectLst/>
                <a:uLnTx/>
                <a:uFillTx/>
                <a:latin typeface="+mn-lt"/>
                <a:ea typeface="+mn-ea"/>
                <a:cs typeface="+mn-cs"/>
              </a:rPr>
              <a:t>(these will not appear in print or on slideshow)</a:t>
            </a:r>
            <a:endParaRPr kumimoji="0" lang="en-US" sz="900" b="0" i="0" u="none" strike="noStrike" kern="1200" cap="none" spc="0" normalizeH="0" baseline="0" noProof="0">
              <a:ln>
                <a:noFill/>
              </a:ln>
              <a:solidFill>
                <a:srgbClr val="434343"/>
              </a:solidFill>
              <a:effectLst/>
              <a:uLnTx/>
              <a:uFillTx/>
              <a:latin typeface="+mn-lt"/>
              <a:ea typeface="+mn-ea"/>
              <a:cs typeface="+mn-cs"/>
            </a:endParaRPr>
          </a:p>
        </p:txBody>
      </p:sp>
      <p:sp>
        <p:nvSpPr>
          <p:cNvPr id="13" name="TextBox 12">
            <a:extLst>
              <a:ext uri="{FF2B5EF4-FFF2-40B4-BE49-F238E27FC236}">
                <a16:creationId xmlns:a16="http://schemas.microsoft.com/office/drawing/2014/main" id="{FE477D13-21A3-AE16-969C-5E9598E5599D}"/>
              </a:ext>
            </a:extLst>
          </p:cNvPr>
          <p:cNvSpPr txBox="1"/>
          <p:nvPr/>
        </p:nvSpPr>
        <p:spPr>
          <a:xfrm>
            <a:off x="-1541209" y="526895"/>
            <a:ext cx="1371087" cy="332398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tx1"/>
                </a:solidFill>
                <a:effectLst/>
                <a:uLnTx/>
                <a:uFillTx/>
                <a:latin typeface="+mn-lt"/>
              </a:rPr>
              <a:t>To add an image, click on the image icon in the placeholder and navigate to your desired image.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chemeClr val="tx1"/>
              </a:solidFill>
              <a:effectLst/>
              <a:uLnTx/>
              <a:uFillTx/>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tx1"/>
                </a:solidFill>
                <a:effectLst/>
                <a:uLnTx/>
                <a:uFillTx/>
                <a:latin typeface="+mn-lt"/>
              </a:rPr>
              <a:t>The Picture placeholder is set to crop the image to fit the frame. If the image placeholder ever loses its default shape, simply go to your Home Ribbon and click the Reset button.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chemeClr val="tx1"/>
              </a:solidFill>
              <a:effectLst/>
              <a:uLnTx/>
              <a:uFillTx/>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tx1"/>
                </a:solidFill>
                <a:effectLst/>
                <a:uLnTx/>
                <a:uFillTx/>
                <a:latin typeface="+mn-lt"/>
              </a:rPr>
              <a:t>You may need to adjust the positioning of the image within the frame to get the image content to look good within the crop.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chemeClr val="tx1"/>
              </a:solidFill>
              <a:effectLst/>
              <a:uLnTx/>
              <a:uFillTx/>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a:ln>
                  <a:noFill/>
                </a:ln>
                <a:solidFill>
                  <a:schemeClr val="tx1"/>
                </a:solidFill>
                <a:effectLst/>
                <a:uLnTx/>
                <a:uFillTx/>
                <a:latin typeface="+mn-lt"/>
              </a:rPr>
              <a:t>OPTION: </a:t>
            </a:r>
            <a:r>
              <a:rPr kumimoji="0" lang="en-US" sz="900" b="0" i="0" u="none" strike="noStrike" kern="0" cap="none" spc="0" normalizeH="0" baseline="0" noProof="0">
                <a:ln>
                  <a:noFill/>
                </a:ln>
                <a:solidFill>
                  <a:schemeClr val="tx1"/>
                </a:solidFill>
                <a:effectLst/>
                <a:uLnTx/>
                <a:uFillTx/>
                <a:latin typeface="+mn-lt"/>
              </a:rPr>
              <a:t>If you prefer not to use images in all the placeholders, you may add a fill color to make it a shape instead.</a:t>
            </a:r>
          </a:p>
        </p:txBody>
      </p:sp>
      <p:sp>
        <p:nvSpPr>
          <p:cNvPr id="22" name="Picture Placeholder 21">
            <a:extLst>
              <a:ext uri="{FF2B5EF4-FFF2-40B4-BE49-F238E27FC236}">
                <a16:creationId xmlns:a16="http://schemas.microsoft.com/office/drawing/2014/main" id="{92A63C84-0305-8D5F-24F9-B38962AFC36A}"/>
              </a:ext>
              <a:ext uri="{C183D7F6-B498-43B3-948B-1728B52AA6E4}">
                <adec:decorative xmlns:adec="http://schemas.microsoft.com/office/drawing/2017/decorative" val="1"/>
              </a:ext>
            </a:extLst>
          </p:cNvPr>
          <p:cNvSpPr>
            <a:spLocks noGrp="1"/>
          </p:cNvSpPr>
          <p:nvPr>
            <p:ph type="pic" sz="quarter" idx="14"/>
          </p:nvPr>
        </p:nvSpPr>
        <p:spPr>
          <a:xfrm>
            <a:off x="6509968" y="212755"/>
            <a:ext cx="5391383" cy="4147364"/>
          </a:xfrm>
          <a:custGeom>
            <a:avLst/>
            <a:gdLst>
              <a:gd name="connsiteX0" fmla="*/ 0 w 3798973"/>
              <a:gd name="connsiteY0" fmla="*/ 0 h 4095658"/>
              <a:gd name="connsiteX1" fmla="*/ 3798973 w 3798973"/>
              <a:gd name="connsiteY1" fmla="*/ 0 h 4095658"/>
              <a:gd name="connsiteX2" fmla="*/ 3798973 w 3798973"/>
              <a:gd name="connsiteY2" fmla="*/ 3435373 h 4095658"/>
              <a:gd name="connsiteX3" fmla="*/ 3138688 w 3798973"/>
              <a:gd name="connsiteY3" fmla="*/ 4095658 h 4095658"/>
              <a:gd name="connsiteX4" fmla="*/ 0 w 3798973"/>
              <a:gd name="connsiteY4" fmla="*/ 4095658 h 4095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8973" h="4095658">
                <a:moveTo>
                  <a:pt x="0" y="0"/>
                </a:moveTo>
                <a:lnTo>
                  <a:pt x="3798973" y="0"/>
                </a:lnTo>
                <a:lnTo>
                  <a:pt x="3798973" y="3435373"/>
                </a:lnTo>
                <a:cubicBezTo>
                  <a:pt x="3798973" y="3800038"/>
                  <a:pt x="3503353" y="4095658"/>
                  <a:pt x="3138688" y="4095658"/>
                </a:cubicBezTo>
                <a:lnTo>
                  <a:pt x="0" y="4095658"/>
                </a:lnTo>
                <a:close/>
              </a:path>
            </a:pathLst>
          </a:custGeom>
        </p:spPr>
        <p:txBody>
          <a:bodyPr wrap="square">
            <a:noAutofit/>
          </a:bodyPr>
          <a:lstStyle/>
          <a:p>
            <a:r>
              <a:rPr lang="en-US"/>
              <a:t>Click icon to add picture</a:t>
            </a:r>
          </a:p>
        </p:txBody>
      </p:sp>
      <p:sp>
        <p:nvSpPr>
          <p:cNvPr id="26" name="Picture Placeholder 22">
            <a:extLst>
              <a:ext uri="{FF2B5EF4-FFF2-40B4-BE49-F238E27FC236}">
                <a16:creationId xmlns:a16="http://schemas.microsoft.com/office/drawing/2014/main" id="{15917FD8-5138-6F46-020E-5437BEC7B9AB}"/>
              </a:ext>
            </a:extLst>
          </p:cNvPr>
          <p:cNvSpPr>
            <a:spLocks noGrp="1"/>
          </p:cNvSpPr>
          <p:nvPr>
            <p:ph type="pic" sz="quarter" idx="18"/>
          </p:nvPr>
        </p:nvSpPr>
        <p:spPr>
          <a:xfrm flipH="1">
            <a:off x="8478205" y="4554949"/>
            <a:ext cx="3423144" cy="1838959"/>
          </a:xfrm>
          <a:prstGeom prst="round1Rect">
            <a:avLst>
              <a:gd name="adj" fmla="val 50000"/>
            </a:avLst>
          </a:prstGeom>
          <a:solidFill>
            <a:srgbClr val="9B27B1"/>
          </a:solidFill>
          <a:ln>
            <a:noFill/>
          </a:ln>
        </p:spPr>
        <p:txBody>
          <a:bodyPr anchor="ctr"/>
          <a:lstStyle>
            <a:lvl1pPr algn="ctr">
              <a:defRPr b="0" cap="none" spc="0">
                <a:ln w="0"/>
                <a:solidFill>
                  <a:schemeClr val="bg1"/>
                </a:solidFill>
                <a:effectLst>
                  <a:outerShdw blurRad="38100" dist="19050" dir="2700000" algn="tl" rotWithShape="0">
                    <a:schemeClr val="dk1">
                      <a:alpha val="40000"/>
                    </a:schemeClr>
                  </a:outerShdw>
                </a:effectLst>
              </a:defRPr>
            </a:lvl1pPr>
          </a:lstStyle>
          <a:p>
            <a:r>
              <a:rPr lang="en-US"/>
              <a:t>Click icon to add picture</a:t>
            </a:r>
          </a:p>
        </p:txBody>
      </p:sp>
      <p:sp>
        <p:nvSpPr>
          <p:cNvPr id="8" name="Title 7">
            <a:extLst>
              <a:ext uri="{FF2B5EF4-FFF2-40B4-BE49-F238E27FC236}">
                <a16:creationId xmlns:a16="http://schemas.microsoft.com/office/drawing/2014/main" id="{0EFE30A3-B2E3-D5D1-F91C-1C6ABA97A378}"/>
              </a:ext>
            </a:extLst>
          </p:cNvPr>
          <p:cNvSpPr>
            <a:spLocks noGrp="1"/>
          </p:cNvSpPr>
          <p:nvPr>
            <p:ph type="title" hasCustomPrompt="1"/>
          </p:nvPr>
        </p:nvSpPr>
        <p:spPr>
          <a:xfrm>
            <a:off x="788701" y="1394211"/>
            <a:ext cx="4717577" cy="470898"/>
          </a:xfrm>
        </p:spPr>
        <p:txBody>
          <a:bodyPr anchor="b"/>
          <a:lstStyle/>
          <a:p>
            <a:r>
              <a:rPr lang="en-US"/>
              <a:t>Housing domain slide title</a:t>
            </a:r>
          </a:p>
        </p:txBody>
      </p:sp>
      <p:pic>
        <p:nvPicPr>
          <p:cNvPr id="2" name="Picture 1">
            <a:extLst>
              <a:ext uri="{FF2B5EF4-FFF2-40B4-BE49-F238E27FC236}">
                <a16:creationId xmlns:a16="http://schemas.microsoft.com/office/drawing/2014/main" id="{287510F2-6DDF-D13E-427C-6703DDD24E2B}"/>
              </a:ext>
            </a:extLst>
          </p:cNvPr>
          <p:cNvPicPr>
            <a:picLocks noChangeAspect="1"/>
          </p:cNvPicPr>
          <p:nvPr userDrawn="1"/>
        </p:nvPicPr>
        <p:blipFill>
          <a:blip r:embed="rId3"/>
          <a:stretch>
            <a:fillRect/>
          </a:stretch>
        </p:blipFill>
        <p:spPr>
          <a:xfrm>
            <a:off x="6509968" y="4554949"/>
            <a:ext cx="1838959" cy="1838959"/>
          </a:xfrm>
          <a:prstGeom prst="rect">
            <a:avLst/>
          </a:prstGeom>
        </p:spPr>
      </p:pic>
      <p:sp>
        <p:nvSpPr>
          <p:cNvPr id="3" name="Content Placeholder 13">
            <a:extLst>
              <a:ext uri="{FF2B5EF4-FFF2-40B4-BE49-F238E27FC236}">
                <a16:creationId xmlns:a16="http://schemas.microsoft.com/office/drawing/2014/main" id="{7C8ED273-4790-F804-3032-5F0932B1ADE2}"/>
              </a:ext>
            </a:extLst>
          </p:cNvPr>
          <p:cNvSpPr>
            <a:spLocks noGrp="1"/>
          </p:cNvSpPr>
          <p:nvPr>
            <p:ph sz="quarter" idx="17" hasCustomPrompt="1"/>
          </p:nvPr>
        </p:nvSpPr>
        <p:spPr>
          <a:xfrm>
            <a:off x="788701" y="2055584"/>
            <a:ext cx="4717577" cy="3202215"/>
          </a:xfrm>
        </p:spPr>
        <p:txBody>
          <a:bodyPr/>
          <a:lstStyle>
            <a:lvl5pPr>
              <a:defRPr/>
            </a:lvl5pPr>
            <a:lvl6pPr>
              <a:defRPr/>
            </a:lvl6pPr>
          </a:lstStyle>
          <a:p>
            <a:pPr lvl="0"/>
            <a:r>
              <a:rPr lang="en-US"/>
              <a:t>Be sure to use the TAB feature to toggle to bullets, do not use the bullet button in your Home ribbon!</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937897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Income Domai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BF7055F-321D-00C1-C1CC-341DB8AF2D13}"/>
              </a:ext>
            </a:extLst>
          </p:cNvPr>
          <p:cNvSpPr/>
          <p:nvPr userDrawn="1"/>
        </p:nvSpPr>
        <p:spPr>
          <a:xfrm>
            <a:off x="290650" y="212756"/>
            <a:ext cx="5721267" cy="6181152"/>
          </a:xfrm>
          <a:prstGeom prst="rect">
            <a:avLst/>
          </a:prstGeom>
          <a:solidFill>
            <a:srgbClr val="F3F4F6"/>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182880" rIns="182880" bIns="182880" rtlCol="0" anchor="ctr"/>
          <a:lstStyle/>
          <a:p>
            <a:pPr algn="ctr">
              <a:lnSpc>
                <a:spcPct val="90000"/>
              </a:lnSpc>
            </a:pPr>
            <a:endParaRPr lang="en-US">
              <a:solidFill>
                <a:schemeClr val="tx1"/>
              </a:solidFill>
            </a:endParaRPr>
          </a:p>
        </p:txBody>
      </p:sp>
      <p:sp>
        <p:nvSpPr>
          <p:cNvPr id="5" name="Footer Placeholder 4">
            <a:extLst>
              <a:ext uri="{FF2B5EF4-FFF2-40B4-BE49-F238E27FC236}">
                <a16:creationId xmlns:a16="http://schemas.microsoft.com/office/drawing/2014/main" id="{EB509790-F734-2020-BDFA-1FB6C3C8EC0B}"/>
              </a:ext>
            </a:extLst>
          </p:cNvPr>
          <p:cNvSpPr>
            <a:spLocks noGrp="1"/>
          </p:cNvSpPr>
          <p:nvPr>
            <p:ph type="ftr" sz="quarter" idx="11"/>
          </p:nvPr>
        </p:nvSpPr>
        <p:spPr>
          <a:xfrm>
            <a:off x="290650" y="6477227"/>
            <a:ext cx="11610700" cy="225970"/>
          </a:xfrm>
        </p:spPr>
        <p:txBody>
          <a:bodyPr/>
          <a:lstStyle/>
          <a:p>
            <a:endParaRPr lang="en-US"/>
          </a:p>
        </p:txBody>
      </p:sp>
      <p:pic>
        <p:nvPicPr>
          <p:cNvPr id="9" name="Graphic 8">
            <a:extLst>
              <a:ext uri="{FF2B5EF4-FFF2-40B4-BE49-F238E27FC236}">
                <a16:creationId xmlns:a16="http://schemas.microsoft.com/office/drawing/2014/main" id="{BFBAF426-0EE7-428B-F019-71C6773749B6}"/>
              </a:ext>
              <a:ext uri="{C183D7F6-B498-43B3-948B-1728B52AA6E4}">
                <adec:decorative xmlns:adec="http://schemas.microsoft.com/office/drawing/2017/decorative" val="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877302" y="487321"/>
            <a:ext cx="265403" cy="265403"/>
          </a:xfrm>
          <a:prstGeom prst="rect">
            <a:avLst/>
          </a:prstGeom>
        </p:spPr>
      </p:pic>
      <p:sp>
        <p:nvSpPr>
          <p:cNvPr id="11" name="TextBox 10">
            <a:extLst>
              <a:ext uri="{FF2B5EF4-FFF2-40B4-BE49-F238E27FC236}">
                <a16:creationId xmlns:a16="http://schemas.microsoft.com/office/drawing/2014/main" id="{542210C1-038D-236A-A190-30A93CC20520}"/>
              </a:ext>
            </a:extLst>
          </p:cNvPr>
          <p:cNvSpPr txBox="1"/>
          <p:nvPr/>
        </p:nvSpPr>
        <p:spPr>
          <a:xfrm>
            <a:off x="-1541208" y="-10854"/>
            <a:ext cx="1319384" cy="3847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a:ln>
                  <a:noFill/>
                </a:ln>
                <a:solidFill>
                  <a:srgbClr val="434343"/>
                </a:solidFill>
                <a:effectLst/>
                <a:uLnTx/>
                <a:uFillTx/>
                <a:latin typeface="+mn-lt"/>
                <a:ea typeface="+mn-ea"/>
                <a:cs typeface="+mn-cs"/>
              </a:rPr>
              <a:t>TEMPLATE NOTES </a:t>
            </a:r>
            <a:br>
              <a:rPr kumimoji="0" lang="en-US" sz="900" b="1" i="0" u="none" strike="noStrike" kern="0" cap="none" spc="0" normalizeH="0" baseline="0" noProof="0">
                <a:ln>
                  <a:noFill/>
                </a:ln>
                <a:solidFill>
                  <a:srgbClr val="434343"/>
                </a:solidFill>
                <a:effectLst/>
                <a:uLnTx/>
                <a:uFillTx/>
                <a:latin typeface="+mn-lt"/>
                <a:ea typeface="+mn-ea"/>
                <a:cs typeface="+mn-cs"/>
              </a:rPr>
            </a:br>
            <a:r>
              <a:rPr kumimoji="0" lang="en-US" sz="800" b="0" i="0" u="none" strike="noStrike" kern="0" cap="none" spc="0" normalizeH="0" baseline="0" noProof="0">
                <a:ln>
                  <a:noFill/>
                </a:ln>
                <a:solidFill>
                  <a:srgbClr val="434343"/>
                </a:solidFill>
                <a:effectLst/>
                <a:uLnTx/>
                <a:uFillTx/>
                <a:latin typeface="+mn-lt"/>
                <a:ea typeface="+mn-ea"/>
                <a:cs typeface="+mn-cs"/>
              </a:rPr>
              <a:t>(these will not appear in print or on slideshow)</a:t>
            </a:r>
            <a:endParaRPr kumimoji="0" lang="en-US" sz="900" b="0" i="0" u="none" strike="noStrike" kern="1200" cap="none" spc="0" normalizeH="0" baseline="0" noProof="0">
              <a:ln>
                <a:noFill/>
              </a:ln>
              <a:solidFill>
                <a:srgbClr val="434343"/>
              </a:solidFill>
              <a:effectLst/>
              <a:uLnTx/>
              <a:uFillTx/>
              <a:latin typeface="+mn-lt"/>
              <a:ea typeface="+mn-ea"/>
              <a:cs typeface="+mn-cs"/>
            </a:endParaRPr>
          </a:p>
        </p:txBody>
      </p:sp>
      <p:sp>
        <p:nvSpPr>
          <p:cNvPr id="13" name="TextBox 12">
            <a:extLst>
              <a:ext uri="{FF2B5EF4-FFF2-40B4-BE49-F238E27FC236}">
                <a16:creationId xmlns:a16="http://schemas.microsoft.com/office/drawing/2014/main" id="{FE477D13-21A3-AE16-969C-5E9598E5599D}"/>
              </a:ext>
            </a:extLst>
          </p:cNvPr>
          <p:cNvSpPr txBox="1"/>
          <p:nvPr/>
        </p:nvSpPr>
        <p:spPr>
          <a:xfrm>
            <a:off x="-1541209" y="526895"/>
            <a:ext cx="1371087" cy="332398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tx1"/>
                </a:solidFill>
                <a:effectLst/>
                <a:uLnTx/>
                <a:uFillTx/>
                <a:latin typeface="+mn-lt"/>
              </a:rPr>
              <a:t>To add an image, click on the image icon in the placeholder and navigate to your desired image.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chemeClr val="tx1"/>
              </a:solidFill>
              <a:effectLst/>
              <a:uLnTx/>
              <a:uFillTx/>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tx1"/>
                </a:solidFill>
                <a:effectLst/>
                <a:uLnTx/>
                <a:uFillTx/>
                <a:latin typeface="+mn-lt"/>
              </a:rPr>
              <a:t>The Picture placeholder is set to crop the image to fit the frame. If the image placeholder ever loses its default shape, simply go to your Home Ribbon and click the Reset button.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chemeClr val="tx1"/>
              </a:solidFill>
              <a:effectLst/>
              <a:uLnTx/>
              <a:uFillTx/>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tx1"/>
                </a:solidFill>
                <a:effectLst/>
                <a:uLnTx/>
                <a:uFillTx/>
                <a:latin typeface="+mn-lt"/>
              </a:rPr>
              <a:t>You may need to adjust the positioning of the image within the frame to get the image content to look good within the crop.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chemeClr val="tx1"/>
              </a:solidFill>
              <a:effectLst/>
              <a:uLnTx/>
              <a:uFillTx/>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a:ln>
                  <a:noFill/>
                </a:ln>
                <a:solidFill>
                  <a:schemeClr val="tx1"/>
                </a:solidFill>
                <a:effectLst/>
                <a:uLnTx/>
                <a:uFillTx/>
                <a:latin typeface="+mn-lt"/>
              </a:rPr>
              <a:t>OPTION: </a:t>
            </a:r>
            <a:r>
              <a:rPr kumimoji="0" lang="en-US" sz="900" b="0" i="0" u="none" strike="noStrike" kern="0" cap="none" spc="0" normalizeH="0" baseline="0" noProof="0">
                <a:ln>
                  <a:noFill/>
                </a:ln>
                <a:solidFill>
                  <a:schemeClr val="tx1"/>
                </a:solidFill>
                <a:effectLst/>
                <a:uLnTx/>
                <a:uFillTx/>
                <a:latin typeface="+mn-lt"/>
              </a:rPr>
              <a:t>If you prefer not to use images in all the placeholders, you may add a fill color to make it a shape instead.</a:t>
            </a:r>
          </a:p>
        </p:txBody>
      </p:sp>
      <p:sp>
        <p:nvSpPr>
          <p:cNvPr id="22" name="Picture Placeholder 21">
            <a:extLst>
              <a:ext uri="{FF2B5EF4-FFF2-40B4-BE49-F238E27FC236}">
                <a16:creationId xmlns:a16="http://schemas.microsoft.com/office/drawing/2014/main" id="{92A63C84-0305-8D5F-24F9-B38962AFC36A}"/>
              </a:ext>
              <a:ext uri="{C183D7F6-B498-43B3-948B-1728B52AA6E4}">
                <adec:decorative xmlns:adec="http://schemas.microsoft.com/office/drawing/2017/decorative" val="1"/>
              </a:ext>
            </a:extLst>
          </p:cNvPr>
          <p:cNvSpPr>
            <a:spLocks noGrp="1"/>
          </p:cNvSpPr>
          <p:nvPr>
            <p:ph type="pic" sz="quarter" idx="14"/>
          </p:nvPr>
        </p:nvSpPr>
        <p:spPr>
          <a:xfrm>
            <a:off x="6509968" y="212755"/>
            <a:ext cx="5391383" cy="4147364"/>
          </a:xfrm>
          <a:custGeom>
            <a:avLst/>
            <a:gdLst>
              <a:gd name="connsiteX0" fmla="*/ 0 w 3798973"/>
              <a:gd name="connsiteY0" fmla="*/ 0 h 4095658"/>
              <a:gd name="connsiteX1" fmla="*/ 3798973 w 3798973"/>
              <a:gd name="connsiteY1" fmla="*/ 0 h 4095658"/>
              <a:gd name="connsiteX2" fmla="*/ 3798973 w 3798973"/>
              <a:gd name="connsiteY2" fmla="*/ 3435373 h 4095658"/>
              <a:gd name="connsiteX3" fmla="*/ 3138688 w 3798973"/>
              <a:gd name="connsiteY3" fmla="*/ 4095658 h 4095658"/>
              <a:gd name="connsiteX4" fmla="*/ 0 w 3798973"/>
              <a:gd name="connsiteY4" fmla="*/ 4095658 h 4095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8973" h="4095658">
                <a:moveTo>
                  <a:pt x="0" y="0"/>
                </a:moveTo>
                <a:lnTo>
                  <a:pt x="3798973" y="0"/>
                </a:lnTo>
                <a:lnTo>
                  <a:pt x="3798973" y="3435373"/>
                </a:lnTo>
                <a:cubicBezTo>
                  <a:pt x="3798973" y="3800038"/>
                  <a:pt x="3503353" y="4095658"/>
                  <a:pt x="3138688" y="4095658"/>
                </a:cubicBezTo>
                <a:lnTo>
                  <a:pt x="0" y="4095658"/>
                </a:lnTo>
                <a:close/>
              </a:path>
            </a:pathLst>
          </a:custGeom>
        </p:spPr>
        <p:txBody>
          <a:bodyPr wrap="square">
            <a:noAutofit/>
          </a:bodyPr>
          <a:lstStyle/>
          <a:p>
            <a:r>
              <a:rPr lang="en-US"/>
              <a:t>Click icon to add picture</a:t>
            </a:r>
          </a:p>
        </p:txBody>
      </p:sp>
      <p:sp>
        <p:nvSpPr>
          <p:cNvPr id="26" name="Picture Placeholder 22">
            <a:extLst>
              <a:ext uri="{FF2B5EF4-FFF2-40B4-BE49-F238E27FC236}">
                <a16:creationId xmlns:a16="http://schemas.microsoft.com/office/drawing/2014/main" id="{15917FD8-5138-6F46-020E-5437BEC7B9AB}"/>
              </a:ext>
            </a:extLst>
          </p:cNvPr>
          <p:cNvSpPr>
            <a:spLocks noGrp="1"/>
          </p:cNvSpPr>
          <p:nvPr>
            <p:ph type="pic" sz="quarter" idx="18"/>
          </p:nvPr>
        </p:nvSpPr>
        <p:spPr>
          <a:xfrm flipH="1">
            <a:off x="8478205" y="4554949"/>
            <a:ext cx="3423144" cy="1838959"/>
          </a:xfrm>
          <a:prstGeom prst="round1Rect">
            <a:avLst>
              <a:gd name="adj" fmla="val 50000"/>
            </a:avLst>
          </a:prstGeom>
          <a:solidFill>
            <a:srgbClr val="F7941E"/>
          </a:solidFill>
          <a:ln>
            <a:noFill/>
          </a:ln>
        </p:spPr>
        <p:txBody>
          <a:bodyPr anchor="ctr"/>
          <a:lstStyle>
            <a:lvl1pPr algn="ctr">
              <a:defRPr b="0" cap="none" spc="0">
                <a:ln w="0"/>
                <a:solidFill>
                  <a:schemeClr val="tx1"/>
                </a:solidFill>
                <a:effectLst>
                  <a:outerShdw blurRad="38100" dist="19050" dir="2700000" algn="tl" rotWithShape="0">
                    <a:schemeClr val="dk1">
                      <a:alpha val="40000"/>
                    </a:schemeClr>
                  </a:outerShdw>
                </a:effectLst>
              </a:defRPr>
            </a:lvl1pPr>
          </a:lstStyle>
          <a:p>
            <a:r>
              <a:rPr lang="en-US"/>
              <a:t>Click icon to add picture</a:t>
            </a:r>
          </a:p>
        </p:txBody>
      </p:sp>
      <p:pic>
        <p:nvPicPr>
          <p:cNvPr id="2" name="Picture 1">
            <a:extLst>
              <a:ext uri="{FF2B5EF4-FFF2-40B4-BE49-F238E27FC236}">
                <a16:creationId xmlns:a16="http://schemas.microsoft.com/office/drawing/2014/main" id="{5C313C90-84DC-CD12-8B8F-DD56D80A516F}"/>
              </a:ext>
            </a:extLst>
          </p:cNvPr>
          <p:cNvPicPr>
            <a:picLocks noChangeAspect="1"/>
          </p:cNvPicPr>
          <p:nvPr userDrawn="1"/>
        </p:nvPicPr>
        <p:blipFill>
          <a:blip r:embed="rId3"/>
          <a:stretch>
            <a:fillRect/>
          </a:stretch>
        </p:blipFill>
        <p:spPr>
          <a:xfrm>
            <a:off x="6509968" y="4554949"/>
            <a:ext cx="1838959" cy="1838959"/>
          </a:xfrm>
          <a:prstGeom prst="rect">
            <a:avLst/>
          </a:prstGeom>
        </p:spPr>
      </p:pic>
      <p:sp>
        <p:nvSpPr>
          <p:cNvPr id="8" name="Title 7">
            <a:extLst>
              <a:ext uri="{FF2B5EF4-FFF2-40B4-BE49-F238E27FC236}">
                <a16:creationId xmlns:a16="http://schemas.microsoft.com/office/drawing/2014/main" id="{0EFE30A3-B2E3-D5D1-F91C-1C6ABA97A378}"/>
              </a:ext>
            </a:extLst>
          </p:cNvPr>
          <p:cNvSpPr>
            <a:spLocks noGrp="1"/>
          </p:cNvSpPr>
          <p:nvPr>
            <p:ph type="title" hasCustomPrompt="1"/>
          </p:nvPr>
        </p:nvSpPr>
        <p:spPr>
          <a:xfrm>
            <a:off x="788701" y="1394211"/>
            <a:ext cx="4717577" cy="470898"/>
          </a:xfrm>
        </p:spPr>
        <p:txBody>
          <a:bodyPr anchor="b"/>
          <a:lstStyle/>
          <a:p>
            <a:r>
              <a:rPr lang="en-US"/>
              <a:t>Income domain slide title</a:t>
            </a:r>
          </a:p>
        </p:txBody>
      </p:sp>
      <p:sp>
        <p:nvSpPr>
          <p:cNvPr id="3" name="Content Placeholder 13">
            <a:extLst>
              <a:ext uri="{FF2B5EF4-FFF2-40B4-BE49-F238E27FC236}">
                <a16:creationId xmlns:a16="http://schemas.microsoft.com/office/drawing/2014/main" id="{AE5B6499-798B-4F38-E408-84114C432EEA}"/>
              </a:ext>
            </a:extLst>
          </p:cNvPr>
          <p:cNvSpPr>
            <a:spLocks noGrp="1"/>
          </p:cNvSpPr>
          <p:nvPr>
            <p:ph sz="quarter" idx="17" hasCustomPrompt="1"/>
          </p:nvPr>
        </p:nvSpPr>
        <p:spPr>
          <a:xfrm>
            <a:off x="788701" y="2055584"/>
            <a:ext cx="4717577" cy="3202215"/>
          </a:xfrm>
        </p:spPr>
        <p:txBody>
          <a:bodyPr/>
          <a:lstStyle>
            <a:lvl5pPr>
              <a:defRPr/>
            </a:lvl5pPr>
            <a:lvl6pPr>
              <a:defRPr/>
            </a:lvl6pPr>
          </a:lstStyle>
          <a:p>
            <a:pPr lvl="0"/>
            <a:r>
              <a:rPr lang="en-US"/>
              <a:t>Be sure to use the TAB feature to toggle to bullets, do not use the bullet button in your Home ribbon!</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32048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lide - Program or Dept Specific 1">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43767663-5BB0-0D0B-10EA-E4D406D263EC}"/>
              </a:ext>
            </a:extLst>
          </p:cNvPr>
          <p:cNvSpPr>
            <a:spLocks noGrp="1"/>
          </p:cNvSpPr>
          <p:nvPr>
            <p:ph type="body" sz="quarter" idx="12" hasCustomPrompt="1"/>
          </p:nvPr>
        </p:nvSpPr>
        <p:spPr>
          <a:xfrm>
            <a:off x="300038" y="909890"/>
            <a:ext cx="2935249" cy="593111"/>
          </a:xfrm>
        </p:spPr>
        <p:txBody>
          <a:bodyPr>
            <a:spAutoFit/>
          </a:bodyPr>
          <a:lstStyle>
            <a:lvl1pPr>
              <a:lnSpc>
                <a:spcPct val="80000"/>
              </a:lnSpc>
              <a:buNone/>
              <a:defRPr sz="2400">
                <a:solidFill>
                  <a:schemeClr val="tx2"/>
                </a:solidFill>
              </a:defRPr>
            </a:lvl1pPr>
            <a:lvl2pPr marL="0" indent="0">
              <a:buNone/>
              <a:defRPr>
                <a:solidFill>
                  <a:schemeClr val="tx1"/>
                </a:solidFill>
              </a:defRPr>
            </a:lvl2pPr>
            <a:lvl3pPr marL="228600" indent="0">
              <a:buNone/>
              <a:defRPr>
                <a:solidFill>
                  <a:schemeClr val="tx1"/>
                </a:solidFill>
              </a:defRPr>
            </a:lvl3pPr>
            <a:lvl4pPr marL="457200" indent="0">
              <a:buNone/>
              <a:defRPr>
                <a:solidFill>
                  <a:schemeClr val="tx1"/>
                </a:solidFill>
              </a:defRPr>
            </a:lvl4pPr>
            <a:lvl5pPr>
              <a:buNone/>
              <a:defRPr>
                <a:solidFill>
                  <a:schemeClr val="tx1"/>
                </a:solidFill>
              </a:defRPr>
            </a:lvl5pPr>
          </a:lstStyle>
          <a:p>
            <a:pPr lvl="0"/>
            <a:r>
              <a:rPr lang="en-US"/>
              <a:t>Department or Program Name</a:t>
            </a:r>
          </a:p>
        </p:txBody>
      </p:sp>
      <p:sp>
        <p:nvSpPr>
          <p:cNvPr id="2" name="Title 1">
            <a:extLst>
              <a:ext uri="{FF2B5EF4-FFF2-40B4-BE49-F238E27FC236}">
                <a16:creationId xmlns:a16="http://schemas.microsoft.com/office/drawing/2014/main" id="{161BE794-85DE-7446-E701-8E8DF3691F4C}"/>
              </a:ext>
            </a:extLst>
          </p:cNvPr>
          <p:cNvSpPr>
            <a:spLocks noGrp="1"/>
          </p:cNvSpPr>
          <p:nvPr>
            <p:ph type="ctrTitle"/>
          </p:nvPr>
        </p:nvSpPr>
        <p:spPr>
          <a:xfrm>
            <a:off x="290650" y="3642590"/>
            <a:ext cx="2682377" cy="1480983"/>
          </a:xfrm>
        </p:spPr>
        <p:txBody>
          <a:bodyPr anchor="ctr"/>
          <a:lstStyle>
            <a:lvl1pPr algn="l">
              <a:lnSpc>
                <a:spcPct val="80000"/>
              </a:lnSpc>
              <a:defRPr sz="4000">
                <a:solidFill>
                  <a:schemeClr val="tx2"/>
                </a:solidFill>
              </a:defRPr>
            </a:lvl1pPr>
          </a:lstStyle>
          <a:p>
            <a:r>
              <a:rPr lang="en-US"/>
              <a:t>Click to edit Master title style</a:t>
            </a:r>
          </a:p>
        </p:txBody>
      </p:sp>
      <p:sp>
        <p:nvSpPr>
          <p:cNvPr id="3" name="Subtitle 2">
            <a:extLst>
              <a:ext uri="{FF2B5EF4-FFF2-40B4-BE49-F238E27FC236}">
                <a16:creationId xmlns:a16="http://schemas.microsoft.com/office/drawing/2014/main" id="{83648ADF-0D90-14CE-F250-207F720DD808}"/>
              </a:ext>
            </a:extLst>
          </p:cNvPr>
          <p:cNvSpPr>
            <a:spLocks noGrp="1"/>
          </p:cNvSpPr>
          <p:nvPr>
            <p:ph type="subTitle" idx="1" hasCustomPrompt="1"/>
          </p:nvPr>
        </p:nvSpPr>
        <p:spPr>
          <a:xfrm>
            <a:off x="290650" y="5212129"/>
            <a:ext cx="2707277" cy="408166"/>
          </a:xfrm>
        </p:spPr>
        <p:txBody>
          <a:bodyPr/>
          <a:lstStyle>
            <a:lvl1pPr marL="0" indent="0" algn="l">
              <a:lnSpc>
                <a:spcPct val="70000"/>
              </a:lnSpc>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Speaker name</a:t>
            </a:r>
          </a:p>
        </p:txBody>
      </p:sp>
      <p:sp>
        <p:nvSpPr>
          <p:cNvPr id="4" name="Text Placeholder 5">
            <a:extLst>
              <a:ext uri="{FF2B5EF4-FFF2-40B4-BE49-F238E27FC236}">
                <a16:creationId xmlns:a16="http://schemas.microsoft.com/office/drawing/2014/main" id="{CD6890BD-B6C5-37DC-77EC-D93CD6BC4BC3}"/>
              </a:ext>
            </a:extLst>
          </p:cNvPr>
          <p:cNvSpPr>
            <a:spLocks noGrp="1"/>
          </p:cNvSpPr>
          <p:nvPr>
            <p:ph type="body" sz="quarter" idx="14" hasCustomPrompt="1"/>
          </p:nvPr>
        </p:nvSpPr>
        <p:spPr>
          <a:xfrm>
            <a:off x="290650" y="5946277"/>
            <a:ext cx="2708275" cy="176935"/>
          </a:xfrm>
        </p:spPr>
        <p:txBody>
          <a:bodyPr/>
          <a:lstStyle>
            <a:lvl1pPr>
              <a:buNone/>
              <a:defRPr sz="1100">
                <a:solidFill>
                  <a:schemeClr val="tx2"/>
                </a:solidFill>
              </a:defRPr>
            </a:lvl1pPr>
            <a:lvl2pPr marL="0" indent="0">
              <a:buNone/>
              <a:defRPr sz="1050">
                <a:solidFill>
                  <a:schemeClr val="tx2"/>
                </a:solidFill>
              </a:defRPr>
            </a:lvl2pPr>
            <a:lvl3pPr marL="228600" indent="0">
              <a:buNone/>
              <a:defRPr sz="1050">
                <a:solidFill>
                  <a:schemeClr val="tx2"/>
                </a:solidFill>
              </a:defRPr>
            </a:lvl3pPr>
            <a:lvl4pPr marL="457200" indent="0">
              <a:buNone/>
              <a:defRPr sz="1050">
                <a:solidFill>
                  <a:schemeClr val="tx2"/>
                </a:solidFill>
              </a:defRPr>
            </a:lvl4pPr>
            <a:lvl5pPr>
              <a:buNone/>
              <a:defRPr sz="1050">
                <a:solidFill>
                  <a:schemeClr val="tx2"/>
                </a:solidFill>
              </a:defRPr>
            </a:lvl5pPr>
          </a:lstStyle>
          <a:p>
            <a:pPr lvl="0"/>
            <a:r>
              <a:rPr lang="en-US"/>
              <a:t>Date</a:t>
            </a:r>
          </a:p>
        </p:txBody>
      </p:sp>
      <p:sp>
        <p:nvSpPr>
          <p:cNvPr id="5" name="Footer Placeholder 4">
            <a:extLst>
              <a:ext uri="{FF2B5EF4-FFF2-40B4-BE49-F238E27FC236}">
                <a16:creationId xmlns:a16="http://schemas.microsoft.com/office/drawing/2014/main" id="{EB509790-F734-2020-BDFA-1FB6C3C8EC0B}"/>
              </a:ext>
            </a:extLst>
          </p:cNvPr>
          <p:cNvSpPr>
            <a:spLocks noGrp="1"/>
          </p:cNvSpPr>
          <p:nvPr>
            <p:ph type="ftr" sz="quarter" idx="11"/>
          </p:nvPr>
        </p:nvSpPr>
        <p:spPr>
          <a:xfrm>
            <a:off x="290650" y="6477227"/>
            <a:ext cx="11610700" cy="225970"/>
          </a:xfrm>
        </p:spPr>
        <p:txBody>
          <a:bodyPr/>
          <a:lstStyle/>
          <a:p>
            <a:endParaRPr lang="en-US"/>
          </a:p>
        </p:txBody>
      </p:sp>
      <p:cxnSp>
        <p:nvCxnSpPr>
          <p:cNvPr id="7" name="Straight Connector 6">
            <a:extLst>
              <a:ext uri="{FF2B5EF4-FFF2-40B4-BE49-F238E27FC236}">
                <a16:creationId xmlns:a16="http://schemas.microsoft.com/office/drawing/2014/main" id="{84FC079A-E0C1-F060-531C-FE5E14A7DB06}"/>
              </a:ext>
              <a:ext uri="{C183D7F6-B498-43B3-948B-1728B52AA6E4}">
                <adec:decorative xmlns:adec="http://schemas.microsoft.com/office/drawing/2017/decorative" val="1"/>
              </a:ext>
            </a:extLst>
          </p:cNvPr>
          <p:cNvCxnSpPr>
            <a:cxnSpLocks/>
          </p:cNvCxnSpPr>
          <p:nvPr userDrawn="1"/>
        </p:nvCxnSpPr>
        <p:spPr>
          <a:xfrm>
            <a:off x="291376" y="837997"/>
            <a:ext cx="2943911" cy="0"/>
          </a:xfrm>
          <a:prstGeom prst="line">
            <a:avLst/>
          </a:prstGeom>
          <a:ln>
            <a:solidFill>
              <a:schemeClr val="tx2"/>
            </a:solidFill>
          </a:ln>
        </p:spPr>
        <p:style>
          <a:lnRef idx="2">
            <a:schemeClr val="dk1"/>
          </a:lnRef>
          <a:fillRef idx="0">
            <a:schemeClr val="dk1"/>
          </a:fillRef>
          <a:effectRef idx="1">
            <a:schemeClr val="dk1"/>
          </a:effectRef>
          <a:fontRef idx="minor">
            <a:schemeClr val="tx1"/>
          </a:fontRef>
        </p:style>
      </p:cxnSp>
      <p:pic>
        <p:nvPicPr>
          <p:cNvPr id="9" name="Hennepin County">
            <a:extLst>
              <a:ext uri="{FF2B5EF4-FFF2-40B4-BE49-F238E27FC236}">
                <a16:creationId xmlns:a16="http://schemas.microsoft.com/office/drawing/2014/main" id="{B10E0A87-E3F4-DECE-8DD9-8B1B5560C8CA}"/>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324670" y="508459"/>
            <a:ext cx="1739289" cy="224424"/>
          </a:xfrm>
          <a:prstGeom prst="rect">
            <a:avLst/>
          </a:prstGeom>
        </p:spPr>
      </p:pic>
      <p:sp>
        <p:nvSpPr>
          <p:cNvPr id="10" name="Picture Placeholder 9">
            <a:extLst>
              <a:ext uri="{FF2B5EF4-FFF2-40B4-BE49-F238E27FC236}">
                <a16:creationId xmlns:a16="http://schemas.microsoft.com/office/drawing/2014/main" id="{48787EA9-EDA2-DA8B-7D8D-DB94374E8132}"/>
              </a:ext>
              <a:ext uri="{C183D7F6-B498-43B3-948B-1728B52AA6E4}">
                <adec:decorative xmlns:adec="http://schemas.microsoft.com/office/drawing/2017/decorative" val="1"/>
              </a:ext>
            </a:extLst>
          </p:cNvPr>
          <p:cNvSpPr>
            <a:spLocks noGrp="1"/>
          </p:cNvSpPr>
          <p:nvPr>
            <p:ph type="pic" sz="quarter" idx="13"/>
          </p:nvPr>
        </p:nvSpPr>
        <p:spPr>
          <a:xfrm>
            <a:off x="3462338" y="268288"/>
            <a:ext cx="8439012" cy="6127658"/>
          </a:xfrm>
          <a:custGeom>
            <a:avLst/>
            <a:gdLst>
              <a:gd name="connsiteX0" fmla="*/ 0 w 8439012"/>
              <a:gd name="connsiteY0" fmla="*/ 0 h 6127658"/>
              <a:gd name="connsiteX1" fmla="*/ 7433493 w 8439012"/>
              <a:gd name="connsiteY1" fmla="*/ 0 h 6127658"/>
              <a:gd name="connsiteX2" fmla="*/ 7485422 w 8439012"/>
              <a:gd name="connsiteY2" fmla="*/ 0 h 6127658"/>
              <a:gd name="connsiteX3" fmla="*/ 7485422 w 8439012"/>
              <a:gd name="connsiteY3" fmla="*/ 476763 h 6127658"/>
              <a:gd name="connsiteX4" fmla="*/ 7962686 w 8439012"/>
              <a:gd name="connsiteY4" fmla="*/ 476763 h 6127658"/>
              <a:gd name="connsiteX5" fmla="*/ 7962686 w 8439012"/>
              <a:gd name="connsiteY5" fmla="*/ 0 h 6127658"/>
              <a:gd name="connsiteX6" fmla="*/ 8063868 w 8439012"/>
              <a:gd name="connsiteY6" fmla="*/ 0 h 6127658"/>
              <a:gd name="connsiteX7" fmla="*/ 8215542 w 8439012"/>
              <a:gd name="connsiteY7" fmla="*/ 0 h 6127658"/>
              <a:gd name="connsiteX8" fmla="*/ 8286317 w 8439012"/>
              <a:gd name="connsiteY8" fmla="*/ 0 h 6127658"/>
              <a:gd name="connsiteX9" fmla="*/ 8439012 w 8439012"/>
              <a:gd name="connsiteY9" fmla="*/ 0 h 6127658"/>
              <a:gd name="connsiteX10" fmla="*/ 8439012 w 8439012"/>
              <a:gd name="connsiteY10" fmla="*/ 5106278 h 6127658"/>
              <a:gd name="connsiteX11" fmla="*/ 7417632 w 8439012"/>
              <a:gd name="connsiteY11" fmla="*/ 6127658 h 6127658"/>
              <a:gd name="connsiteX12" fmla="*/ 0 w 8439012"/>
              <a:gd name="connsiteY12" fmla="*/ 6127658 h 612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39012" h="6127658">
                <a:moveTo>
                  <a:pt x="0" y="0"/>
                </a:moveTo>
                <a:lnTo>
                  <a:pt x="7433493" y="0"/>
                </a:lnTo>
                <a:lnTo>
                  <a:pt x="7485422" y="0"/>
                </a:lnTo>
                <a:lnTo>
                  <a:pt x="7485422" y="476763"/>
                </a:lnTo>
                <a:lnTo>
                  <a:pt x="7962686" y="476763"/>
                </a:lnTo>
                <a:lnTo>
                  <a:pt x="7962686" y="0"/>
                </a:lnTo>
                <a:lnTo>
                  <a:pt x="8063868" y="0"/>
                </a:lnTo>
                <a:lnTo>
                  <a:pt x="8215542" y="0"/>
                </a:lnTo>
                <a:lnTo>
                  <a:pt x="8286317" y="0"/>
                </a:lnTo>
                <a:lnTo>
                  <a:pt x="8439012" y="0"/>
                </a:lnTo>
                <a:lnTo>
                  <a:pt x="8439012" y="5106278"/>
                </a:lnTo>
                <a:cubicBezTo>
                  <a:pt x="8439012" y="5670371"/>
                  <a:pt x="7981725" y="6127658"/>
                  <a:pt x="7417632" y="6127658"/>
                </a:cubicBezTo>
                <a:lnTo>
                  <a:pt x="0" y="6127658"/>
                </a:lnTo>
                <a:close/>
              </a:path>
            </a:pathLst>
          </a:custGeom>
        </p:spPr>
        <p:txBody>
          <a:bodyPr wrap="square">
            <a:noAutofit/>
          </a:bodyPr>
          <a:lstStyle/>
          <a:p>
            <a:r>
              <a:rPr lang="en-US"/>
              <a:t>Click icon to add picture</a:t>
            </a:r>
          </a:p>
        </p:txBody>
      </p:sp>
      <p:pic>
        <p:nvPicPr>
          <p:cNvPr id="14" name="Hennepin County Logo Icon">
            <a:extLst>
              <a:ext uri="{FF2B5EF4-FFF2-40B4-BE49-F238E27FC236}">
                <a16:creationId xmlns:a16="http://schemas.microsoft.com/office/drawing/2014/main" id="{1AB1BA84-C61F-BDA4-6965-52330AF46C8D}"/>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10947760" y="267787"/>
            <a:ext cx="476795" cy="476795"/>
          </a:xfrm>
          <a:prstGeom prst="rect">
            <a:avLst/>
          </a:prstGeom>
        </p:spPr>
      </p:pic>
    </p:spTree>
    <p:extLst>
      <p:ext uri="{BB962C8B-B14F-4D97-AF65-F5344CB8AC3E}">
        <p14:creationId xmlns:p14="http://schemas.microsoft.com/office/powerpoint/2010/main" val="35686731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Justice Domai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BF7055F-321D-00C1-C1CC-341DB8AF2D13}"/>
              </a:ext>
            </a:extLst>
          </p:cNvPr>
          <p:cNvSpPr/>
          <p:nvPr userDrawn="1"/>
        </p:nvSpPr>
        <p:spPr>
          <a:xfrm>
            <a:off x="290650" y="212756"/>
            <a:ext cx="5721267" cy="6181152"/>
          </a:xfrm>
          <a:prstGeom prst="rect">
            <a:avLst/>
          </a:prstGeom>
          <a:solidFill>
            <a:srgbClr val="F3F4F6"/>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182880" rIns="182880" bIns="182880" rtlCol="0" anchor="ctr"/>
          <a:lstStyle/>
          <a:p>
            <a:pPr algn="ctr">
              <a:lnSpc>
                <a:spcPct val="90000"/>
              </a:lnSpc>
            </a:pPr>
            <a:endParaRPr lang="en-US">
              <a:solidFill>
                <a:schemeClr val="tx1"/>
              </a:solidFill>
            </a:endParaRPr>
          </a:p>
        </p:txBody>
      </p:sp>
      <p:sp>
        <p:nvSpPr>
          <p:cNvPr id="5" name="Footer Placeholder 4">
            <a:extLst>
              <a:ext uri="{FF2B5EF4-FFF2-40B4-BE49-F238E27FC236}">
                <a16:creationId xmlns:a16="http://schemas.microsoft.com/office/drawing/2014/main" id="{EB509790-F734-2020-BDFA-1FB6C3C8EC0B}"/>
              </a:ext>
            </a:extLst>
          </p:cNvPr>
          <p:cNvSpPr>
            <a:spLocks noGrp="1"/>
          </p:cNvSpPr>
          <p:nvPr>
            <p:ph type="ftr" sz="quarter" idx="11"/>
          </p:nvPr>
        </p:nvSpPr>
        <p:spPr>
          <a:xfrm>
            <a:off x="290650" y="6477227"/>
            <a:ext cx="11610700" cy="225970"/>
          </a:xfrm>
        </p:spPr>
        <p:txBody>
          <a:bodyPr/>
          <a:lstStyle/>
          <a:p>
            <a:endParaRPr lang="en-US"/>
          </a:p>
        </p:txBody>
      </p:sp>
      <p:pic>
        <p:nvPicPr>
          <p:cNvPr id="9" name="Graphic 8">
            <a:extLst>
              <a:ext uri="{FF2B5EF4-FFF2-40B4-BE49-F238E27FC236}">
                <a16:creationId xmlns:a16="http://schemas.microsoft.com/office/drawing/2014/main" id="{BFBAF426-0EE7-428B-F019-71C6773749B6}"/>
              </a:ext>
              <a:ext uri="{C183D7F6-B498-43B3-948B-1728B52AA6E4}">
                <adec:decorative xmlns:adec="http://schemas.microsoft.com/office/drawing/2017/decorative" val="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877302" y="487321"/>
            <a:ext cx="265403" cy="265403"/>
          </a:xfrm>
          <a:prstGeom prst="rect">
            <a:avLst/>
          </a:prstGeom>
        </p:spPr>
      </p:pic>
      <p:sp>
        <p:nvSpPr>
          <p:cNvPr id="11" name="TextBox 10">
            <a:extLst>
              <a:ext uri="{FF2B5EF4-FFF2-40B4-BE49-F238E27FC236}">
                <a16:creationId xmlns:a16="http://schemas.microsoft.com/office/drawing/2014/main" id="{542210C1-038D-236A-A190-30A93CC20520}"/>
              </a:ext>
            </a:extLst>
          </p:cNvPr>
          <p:cNvSpPr txBox="1"/>
          <p:nvPr/>
        </p:nvSpPr>
        <p:spPr>
          <a:xfrm>
            <a:off x="-1541208" y="-10854"/>
            <a:ext cx="1319384" cy="3847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a:ln>
                  <a:noFill/>
                </a:ln>
                <a:solidFill>
                  <a:srgbClr val="434343"/>
                </a:solidFill>
                <a:effectLst/>
                <a:uLnTx/>
                <a:uFillTx/>
                <a:latin typeface="+mn-lt"/>
                <a:ea typeface="+mn-ea"/>
                <a:cs typeface="+mn-cs"/>
              </a:rPr>
              <a:t>TEMPLATE NOTES </a:t>
            </a:r>
            <a:br>
              <a:rPr kumimoji="0" lang="en-US" sz="900" b="1" i="0" u="none" strike="noStrike" kern="0" cap="none" spc="0" normalizeH="0" baseline="0" noProof="0">
                <a:ln>
                  <a:noFill/>
                </a:ln>
                <a:solidFill>
                  <a:srgbClr val="434343"/>
                </a:solidFill>
                <a:effectLst/>
                <a:uLnTx/>
                <a:uFillTx/>
                <a:latin typeface="+mn-lt"/>
                <a:ea typeface="+mn-ea"/>
                <a:cs typeface="+mn-cs"/>
              </a:rPr>
            </a:br>
            <a:r>
              <a:rPr kumimoji="0" lang="en-US" sz="800" b="0" i="0" u="none" strike="noStrike" kern="0" cap="none" spc="0" normalizeH="0" baseline="0" noProof="0">
                <a:ln>
                  <a:noFill/>
                </a:ln>
                <a:solidFill>
                  <a:srgbClr val="434343"/>
                </a:solidFill>
                <a:effectLst/>
                <a:uLnTx/>
                <a:uFillTx/>
                <a:latin typeface="+mn-lt"/>
                <a:ea typeface="+mn-ea"/>
                <a:cs typeface="+mn-cs"/>
              </a:rPr>
              <a:t>(these will not appear in print or on slideshow)</a:t>
            </a:r>
            <a:endParaRPr kumimoji="0" lang="en-US" sz="900" b="0" i="0" u="none" strike="noStrike" kern="1200" cap="none" spc="0" normalizeH="0" baseline="0" noProof="0">
              <a:ln>
                <a:noFill/>
              </a:ln>
              <a:solidFill>
                <a:srgbClr val="434343"/>
              </a:solidFill>
              <a:effectLst/>
              <a:uLnTx/>
              <a:uFillTx/>
              <a:latin typeface="+mn-lt"/>
              <a:ea typeface="+mn-ea"/>
              <a:cs typeface="+mn-cs"/>
            </a:endParaRPr>
          </a:p>
        </p:txBody>
      </p:sp>
      <p:sp>
        <p:nvSpPr>
          <p:cNvPr id="13" name="TextBox 12">
            <a:extLst>
              <a:ext uri="{FF2B5EF4-FFF2-40B4-BE49-F238E27FC236}">
                <a16:creationId xmlns:a16="http://schemas.microsoft.com/office/drawing/2014/main" id="{FE477D13-21A3-AE16-969C-5E9598E5599D}"/>
              </a:ext>
            </a:extLst>
          </p:cNvPr>
          <p:cNvSpPr txBox="1"/>
          <p:nvPr/>
        </p:nvSpPr>
        <p:spPr>
          <a:xfrm>
            <a:off x="-1541209" y="526895"/>
            <a:ext cx="1371087" cy="332398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tx1"/>
                </a:solidFill>
                <a:effectLst/>
                <a:uLnTx/>
                <a:uFillTx/>
                <a:latin typeface="+mn-lt"/>
              </a:rPr>
              <a:t>To add an image, click on the image icon in the placeholder and navigate to your desired image.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chemeClr val="tx1"/>
              </a:solidFill>
              <a:effectLst/>
              <a:uLnTx/>
              <a:uFillTx/>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tx1"/>
                </a:solidFill>
                <a:effectLst/>
                <a:uLnTx/>
                <a:uFillTx/>
                <a:latin typeface="+mn-lt"/>
              </a:rPr>
              <a:t>The Picture placeholder is set to crop the image to fit the frame. If the image placeholder ever loses its default shape, simply go to your Home Ribbon and click the Reset button.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chemeClr val="tx1"/>
              </a:solidFill>
              <a:effectLst/>
              <a:uLnTx/>
              <a:uFillTx/>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tx1"/>
                </a:solidFill>
                <a:effectLst/>
                <a:uLnTx/>
                <a:uFillTx/>
                <a:latin typeface="+mn-lt"/>
              </a:rPr>
              <a:t>You may need to adjust the positioning of the image within the frame to get the image content to look good within the crop.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chemeClr val="tx1"/>
              </a:solidFill>
              <a:effectLst/>
              <a:uLnTx/>
              <a:uFillTx/>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a:ln>
                  <a:noFill/>
                </a:ln>
                <a:solidFill>
                  <a:schemeClr val="tx1"/>
                </a:solidFill>
                <a:effectLst/>
                <a:uLnTx/>
                <a:uFillTx/>
                <a:latin typeface="+mn-lt"/>
              </a:rPr>
              <a:t>OPTION: </a:t>
            </a:r>
            <a:r>
              <a:rPr kumimoji="0" lang="en-US" sz="900" b="0" i="0" u="none" strike="noStrike" kern="0" cap="none" spc="0" normalizeH="0" baseline="0" noProof="0">
                <a:ln>
                  <a:noFill/>
                </a:ln>
                <a:solidFill>
                  <a:schemeClr val="tx1"/>
                </a:solidFill>
                <a:effectLst/>
                <a:uLnTx/>
                <a:uFillTx/>
                <a:latin typeface="+mn-lt"/>
              </a:rPr>
              <a:t>If you prefer not to use images in all the placeholders, you may add a fill color to make it a shape instead.</a:t>
            </a:r>
          </a:p>
        </p:txBody>
      </p:sp>
      <p:sp>
        <p:nvSpPr>
          <p:cNvPr id="22" name="Picture Placeholder 21">
            <a:extLst>
              <a:ext uri="{FF2B5EF4-FFF2-40B4-BE49-F238E27FC236}">
                <a16:creationId xmlns:a16="http://schemas.microsoft.com/office/drawing/2014/main" id="{92A63C84-0305-8D5F-24F9-B38962AFC36A}"/>
              </a:ext>
              <a:ext uri="{C183D7F6-B498-43B3-948B-1728B52AA6E4}">
                <adec:decorative xmlns:adec="http://schemas.microsoft.com/office/drawing/2017/decorative" val="1"/>
              </a:ext>
            </a:extLst>
          </p:cNvPr>
          <p:cNvSpPr>
            <a:spLocks noGrp="1"/>
          </p:cNvSpPr>
          <p:nvPr>
            <p:ph type="pic" sz="quarter" idx="14"/>
          </p:nvPr>
        </p:nvSpPr>
        <p:spPr>
          <a:xfrm>
            <a:off x="6509968" y="212755"/>
            <a:ext cx="5391383" cy="4147364"/>
          </a:xfrm>
          <a:custGeom>
            <a:avLst/>
            <a:gdLst>
              <a:gd name="connsiteX0" fmla="*/ 0 w 3798973"/>
              <a:gd name="connsiteY0" fmla="*/ 0 h 4095658"/>
              <a:gd name="connsiteX1" fmla="*/ 3798973 w 3798973"/>
              <a:gd name="connsiteY1" fmla="*/ 0 h 4095658"/>
              <a:gd name="connsiteX2" fmla="*/ 3798973 w 3798973"/>
              <a:gd name="connsiteY2" fmla="*/ 3435373 h 4095658"/>
              <a:gd name="connsiteX3" fmla="*/ 3138688 w 3798973"/>
              <a:gd name="connsiteY3" fmla="*/ 4095658 h 4095658"/>
              <a:gd name="connsiteX4" fmla="*/ 0 w 3798973"/>
              <a:gd name="connsiteY4" fmla="*/ 4095658 h 4095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8973" h="4095658">
                <a:moveTo>
                  <a:pt x="0" y="0"/>
                </a:moveTo>
                <a:lnTo>
                  <a:pt x="3798973" y="0"/>
                </a:lnTo>
                <a:lnTo>
                  <a:pt x="3798973" y="3435373"/>
                </a:lnTo>
                <a:cubicBezTo>
                  <a:pt x="3798973" y="3800038"/>
                  <a:pt x="3503353" y="4095658"/>
                  <a:pt x="3138688" y="4095658"/>
                </a:cubicBezTo>
                <a:lnTo>
                  <a:pt x="0" y="4095658"/>
                </a:lnTo>
                <a:close/>
              </a:path>
            </a:pathLst>
          </a:custGeom>
        </p:spPr>
        <p:txBody>
          <a:bodyPr wrap="square">
            <a:noAutofit/>
          </a:bodyPr>
          <a:lstStyle/>
          <a:p>
            <a:r>
              <a:rPr lang="en-US"/>
              <a:t>Click icon to add picture</a:t>
            </a:r>
          </a:p>
        </p:txBody>
      </p:sp>
      <p:sp>
        <p:nvSpPr>
          <p:cNvPr id="26" name="Picture Placeholder 22">
            <a:extLst>
              <a:ext uri="{FF2B5EF4-FFF2-40B4-BE49-F238E27FC236}">
                <a16:creationId xmlns:a16="http://schemas.microsoft.com/office/drawing/2014/main" id="{15917FD8-5138-6F46-020E-5437BEC7B9AB}"/>
              </a:ext>
            </a:extLst>
          </p:cNvPr>
          <p:cNvSpPr>
            <a:spLocks noGrp="1"/>
          </p:cNvSpPr>
          <p:nvPr>
            <p:ph type="pic" sz="quarter" idx="18"/>
          </p:nvPr>
        </p:nvSpPr>
        <p:spPr>
          <a:xfrm flipH="1">
            <a:off x="8478205" y="4554949"/>
            <a:ext cx="3423144" cy="1838959"/>
          </a:xfrm>
          <a:prstGeom prst="round1Rect">
            <a:avLst>
              <a:gd name="adj" fmla="val 50000"/>
            </a:avLst>
          </a:prstGeom>
          <a:solidFill>
            <a:schemeClr val="accent6"/>
          </a:solidFill>
          <a:ln>
            <a:noFill/>
          </a:ln>
        </p:spPr>
        <p:txBody>
          <a:bodyPr anchor="ctr"/>
          <a:lstStyle>
            <a:lvl1pPr algn="ctr">
              <a:defRPr b="0" cap="none" spc="0">
                <a:ln w="0"/>
                <a:solidFill>
                  <a:schemeClr val="tx1"/>
                </a:solidFill>
                <a:effectLst>
                  <a:outerShdw blurRad="38100" dist="19050" dir="2700000" algn="tl" rotWithShape="0">
                    <a:schemeClr val="dk1">
                      <a:alpha val="40000"/>
                    </a:schemeClr>
                  </a:outerShdw>
                </a:effectLst>
              </a:defRPr>
            </a:lvl1pPr>
          </a:lstStyle>
          <a:p>
            <a:r>
              <a:rPr lang="en-US"/>
              <a:t>Click icon to add picture</a:t>
            </a:r>
          </a:p>
        </p:txBody>
      </p:sp>
      <p:sp>
        <p:nvSpPr>
          <p:cNvPr id="8" name="Title 7">
            <a:extLst>
              <a:ext uri="{FF2B5EF4-FFF2-40B4-BE49-F238E27FC236}">
                <a16:creationId xmlns:a16="http://schemas.microsoft.com/office/drawing/2014/main" id="{0EFE30A3-B2E3-D5D1-F91C-1C6ABA97A378}"/>
              </a:ext>
            </a:extLst>
          </p:cNvPr>
          <p:cNvSpPr>
            <a:spLocks noGrp="1"/>
          </p:cNvSpPr>
          <p:nvPr>
            <p:ph type="title" hasCustomPrompt="1"/>
          </p:nvPr>
        </p:nvSpPr>
        <p:spPr>
          <a:xfrm>
            <a:off x="788701" y="1394211"/>
            <a:ext cx="4717577" cy="470898"/>
          </a:xfrm>
        </p:spPr>
        <p:txBody>
          <a:bodyPr anchor="b"/>
          <a:lstStyle/>
          <a:p>
            <a:r>
              <a:rPr lang="en-US"/>
              <a:t>Justice domain slide title</a:t>
            </a:r>
          </a:p>
        </p:txBody>
      </p:sp>
      <p:pic>
        <p:nvPicPr>
          <p:cNvPr id="2" name="Picture 1">
            <a:extLst>
              <a:ext uri="{FF2B5EF4-FFF2-40B4-BE49-F238E27FC236}">
                <a16:creationId xmlns:a16="http://schemas.microsoft.com/office/drawing/2014/main" id="{9592FE4B-2950-03EA-A19B-6BFE7FA5EC5A}"/>
              </a:ext>
            </a:extLst>
          </p:cNvPr>
          <p:cNvPicPr>
            <a:picLocks noChangeAspect="1"/>
          </p:cNvPicPr>
          <p:nvPr userDrawn="1"/>
        </p:nvPicPr>
        <p:blipFill>
          <a:blip r:embed="rId3"/>
          <a:stretch>
            <a:fillRect/>
          </a:stretch>
        </p:blipFill>
        <p:spPr>
          <a:xfrm>
            <a:off x="6524391" y="4554949"/>
            <a:ext cx="1838959" cy="1838959"/>
          </a:xfrm>
          <a:prstGeom prst="rect">
            <a:avLst/>
          </a:prstGeom>
        </p:spPr>
      </p:pic>
      <p:sp>
        <p:nvSpPr>
          <p:cNvPr id="3" name="Content Placeholder 13">
            <a:extLst>
              <a:ext uri="{FF2B5EF4-FFF2-40B4-BE49-F238E27FC236}">
                <a16:creationId xmlns:a16="http://schemas.microsoft.com/office/drawing/2014/main" id="{5C8F898F-20A9-B3D5-033D-D7C006B7CBBD}"/>
              </a:ext>
            </a:extLst>
          </p:cNvPr>
          <p:cNvSpPr>
            <a:spLocks noGrp="1"/>
          </p:cNvSpPr>
          <p:nvPr>
            <p:ph sz="quarter" idx="17" hasCustomPrompt="1"/>
          </p:nvPr>
        </p:nvSpPr>
        <p:spPr>
          <a:xfrm>
            <a:off x="788701" y="2055584"/>
            <a:ext cx="4717577" cy="3202215"/>
          </a:xfrm>
        </p:spPr>
        <p:txBody>
          <a:bodyPr/>
          <a:lstStyle>
            <a:lvl5pPr>
              <a:defRPr/>
            </a:lvl5pPr>
            <a:lvl6pPr>
              <a:defRPr/>
            </a:lvl6pPr>
          </a:lstStyle>
          <a:p>
            <a:pPr lvl="0"/>
            <a:r>
              <a:rPr lang="en-US"/>
              <a:t>Be sure to use the TAB feature to toggle to bullets, do not use the bullet button in your Home ribbon!</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43237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 Program or Dept Specific 2">
    <p:spTree>
      <p:nvGrpSpPr>
        <p:cNvPr id="1" name=""/>
        <p:cNvGrpSpPr/>
        <p:nvPr/>
      </p:nvGrpSpPr>
      <p:grpSpPr>
        <a:xfrm>
          <a:off x="0" y="0"/>
          <a:ext cx="0" cy="0"/>
          <a:chOff x="0" y="0"/>
          <a:chExt cx="0" cy="0"/>
        </a:xfrm>
      </p:grpSpPr>
      <p:sp>
        <p:nvSpPr>
          <p:cNvPr id="45" name="Text Placeholder 44">
            <a:extLst>
              <a:ext uri="{FF2B5EF4-FFF2-40B4-BE49-F238E27FC236}">
                <a16:creationId xmlns:a16="http://schemas.microsoft.com/office/drawing/2014/main" id="{10AEECA0-87BB-AD1E-6083-736F0D4C05C1}"/>
              </a:ext>
            </a:extLst>
          </p:cNvPr>
          <p:cNvSpPr>
            <a:spLocks noGrp="1"/>
          </p:cNvSpPr>
          <p:nvPr>
            <p:ph type="body" sz="quarter" idx="16" hasCustomPrompt="1"/>
          </p:nvPr>
        </p:nvSpPr>
        <p:spPr>
          <a:xfrm flipV="1">
            <a:off x="290513" y="268288"/>
            <a:ext cx="11622087" cy="5881687"/>
          </a:xfrm>
          <a:custGeom>
            <a:avLst/>
            <a:gdLst>
              <a:gd name="connsiteX0" fmla="*/ 291512 w 11622087"/>
              <a:gd name="connsiteY0" fmla="*/ 5249479 h 5881687"/>
              <a:gd name="connsiteX1" fmla="*/ 291512 w 11622087"/>
              <a:gd name="connsiteY1" fmla="*/ 5231191 h 5881687"/>
              <a:gd name="connsiteX2" fmla="*/ 11273456 w 11622087"/>
              <a:gd name="connsiteY2" fmla="*/ 5231191 h 5881687"/>
              <a:gd name="connsiteX3" fmla="*/ 11273456 w 11622087"/>
              <a:gd name="connsiteY3" fmla="*/ 5249479 h 5881687"/>
              <a:gd name="connsiteX4" fmla="*/ 1036568 w 11622087"/>
              <a:gd name="connsiteY4" fmla="*/ 5469553 h 5881687"/>
              <a:gd name="connsiteX5" fmla="*/ 1071802 w 11622087"/>
              <a:gd name="connsiteY5" fmla="*/ 5429718 h 5881687"/>
              <a:gd name="connsiteX6" fmla="*/ 1036568 w 11622087"/>
              <a:gd name="connsiteY6" fmla="*/ 5390107 h 5881687"/>
              <a:gd name="connsiteX7" fmla="*/ 1001109 w 11622087"/>
              <a:gd name="connsiteY7" fmla="*/ 5429718 h 5881687"/>
              <a:gd name="connsiteX8" fmla="*/ 1036568 w 11622087"/>
              <a:gd name="connsiteY8" fmla="*/ 5469553 h 5881687"/>
              <a:gd name="connsiteX9" fmla="*/ 1565311 w 11622087"/>
              <a:gd name="connsiteY9" fmla="*/ 5469778 h 5881687"/>
              <a:gd name="connsiteX10" fmla="*/ 1602229 w 11622087"/>
              <a:gd name="connsiteY10" fmla="*/ 5429943 h 5881687"/>
              <a:gd name="connsiteX11" fmla="*/ 1565311 w 11622087"/>
              <a:gd name="connsiteY11" fmla="*/ 5390108 h 5881687"/>
              <a:gd name="connsiteX12" fmla="*/ 1528393 w 11622087"/>
              <a:gd name="connsiteY12" fmla="*/ 5429943 h 5881687"/>
              <a:gd name="connsiteX13" fmla="*/ 1565311 w 11622087"/>
              <a:gd name="connsiteY13" fmla="*/ 5469778 h 5881687"/>
              <a:gd name="connsiteX14" fmla="*/ 906626 w 11622087"/>
              <a:gd name="connsiteY14" fmla="*/ 5471237 h 5881687"/>
              <a:gd name="connsiteX15" fmla="*/ 937933 w 11622087"/>
              <a:gd name="connsiteY15" fmla="*/ 5440155 h 5881687"/>
              <a:gd name="connsiteX16" fmla="*/ 872963 w 11622087"/>
              <a:gd name="connsiteY16" fmla="*/ 5440155 h 5881687"/>
              <a:gd name="connsiteX17" fmla="*/ 906626 w 11622087"/>
              <a:gd name="connsiteY17" fmla="*/ 5471237 h 5881687"/>
              <a:gd name="connsiteX18" fmla="*/ 530602 w 11622087"/>
              <a:gd name="connsiteY18" fmla="*/ 5471237 h 5881687"/>
              <a:gd name="connsiteX19" fmla="*/ 561909 w 11622087"/>
              <a:gd name="connsiteY19" fmla="*/ 5440155 h 5881687"/>
              <a:gd name="connsiteX20" fmla="*/ 496939 w 11622087"/>
              <a:gd name="connsiteY20" fmla="*/ 5440155 h 5881687"/>
              <a:gd name="connsiteX21" fmla="*/ 530602 w 11622087"/>
              <a:gd name="connsiteY21" fmla="*/ 5471237 h 5881687"/>
              <a:gd name="connsiteX22" fmla="*/ 1949077 w 11622087"/>
              <a:gd name="connsiteY22" fmla="*/ 5486273 h 5881687"/>
              <a:gd name="connsiteX23" fmla="*/ 1994523 w 11622087"/>
              <a:gd name="connsiteY23" fmla="*/ 5367553 h 5881687"/>
              <a:gd name="connsiteX24" fmla="*/ 1990595 w 11622087"/>
              <a:gd name="connsiteY24" fmla="*/ 5356780 h 5881687"/>
              <a:gd name="connsiteX25" fmla="*/ 1966582 w 11622087"/>
              <a:gd name="connsiteY25" fmla="*/ 5340846 h 5881687"/>
              <a:gd name="connsiteX26" fmla="*/ 1952219 w 11622087"/>
              <a:gd name="connsiteY26" fmla="*/ 5340846 h 5881687"/>
              <a:gd name="connsiteX27" fmla="*/ 1952219 w 11622087"/>
              <a:gd name="connsiteY27" fmla="*/ 5340958 h 5881687"/>
              <a:gd name="connsiteX28" fmla="*/ 1952107 w 11622087"/>
              <a:gd name="connsiteY28" fmla="*/ 5340846 h 5881687"/>
              <a:gd name="connsiteX29" fmla="*/ 1952219 w 11622087"/>
              <a:gd name="connsiteY29" fmla="*/ 5340846 h 5881687"/>
              <a:gd name="connsiteX30" fmla="*/ 1952219 w 11622087"/>
              <a:gd name="connsiteY30" fmla="*/ 5323229 h 5881687"/>
              <a:gd name="connsiteX31" fmla="*/ 1971071 w 11622087"/>
              <a:gd name="connsiteY31" fmla="*/ 5320872 h 5881687"/>
              <a:gd name="connsiteX32" fmla="*/ 2007203 w 11622087"/>
              <a:gd name="connsiteY32" fmla="*/ 5348252 h 5881687"/>
              <a:gd name="connsiteX33" fmla="*/ 2060391 w 11622087"/>
              <a:gd name="connsiteY33" fmla="*/ 5486273 h 5881687"/>
              <a:gd name="connsiteX34" fmla="*/ 2038061 w 11622087"/>
              <a:gd name="connsiteY34" fmla="*/ 5486273 h 5881687"/>
              <a:gd name="connsiteX35" fmla="*/ 2004622 w 11622087"/>
              <a:gd name="connsiteY35" fmla="*/ 5395493 h 5881687"/>
              <a:gd name="connsiteX36" fmla="*/ 1971856 w 11622087"/>
              <a:gd name="connsiteY36" fmla="*/ 5486273 h 5881687"/>
              <a:gd name="connsiteX37" fmla="*/ 1638810 w 11622087"/>
              <a:gd name="connsiteY37" fmla="*/ 5486273 h 5881687"/>
              <a:gd name="connsiteX38" fmla="*/ 1638810 w 11622087"/>
              <a:gd name="connsiteY38" fmla="*/ 5416253 h 5881687"/>
              <a:gd name="connsiteX39" fmla="*/ 1679880 w 11622087"/>
              <a:gd name="connsiteY39" fmla="*/ 5370807 h 5881687"/>
              <a:gd name="connsiteX40" fmla="*/ 1717920 w 11622087"/>
              <a:gd name="connsiteY40" fmla="*/ 5390668 h 5881687"/>
              <a:gd name="connsiteX41" fmla="*/ 1720276 w 11622087"/>
              <a:gd name="connsiteY41" fmla="*/ 5373612 h 5881687"/>
              <a:gd name="connsiteX42" fmla="*/ 1739689 w 11622087"/>
              <a:gd name="connsiteY42" fmla="*/ 5373612 h 5881687"/>
              <a:gd name="connsiteX43" fmla="*/ 1739689 w 11622087"/>
              <a:gd name="connsiteY43" fmla="*/ 5486273 h 5881687"/>
              <a:gd name="connsiteX44" fmla="*/ 1739464 w 11622087"/>
              <a:gd name="connsiteY44" fmla="*/ 5486273 h 5881687"/>
              <a:gd name="connsiteX45" fmla="*/ 1718032 w 11622087"/>
              <a:gd name="connsiteY45" fmla="*/ 5486273 h 5881687"/>
              <a:gd name="connsiteX46" fmla="*/ 1718032 w 11622087"/>
              <a:gd name="connsiteY46" fmla="*/ 5426801 h 5881687"/>
              <a:gd name="connsiteX47" fmla="*/ 1687398 w 11622087"/>
              <a:gd name="connsiteY47" fmla="*/ 5389883 h 5881687"/>
              <a:gd name="connsiteX48" fmla="*/ 1660467 w 11622087"/>
              <a:gd name="connsiteY48" fmla="*/ 5423322 h 5881687"/>
              <a:gd name="connsiteX49" fmla="*/ 1660467 w 11622087"/>
              <a:gd name="connsiteY49" fmla="*/ 5486273 h 5881687"/>
              <a:gd name="connsiteX50" fmla="*/ 1112760 w 11622087"/>
              <a:gd name="connsiteY50" fmla="*/ 5486274 h 5881687"/>
              <a:gd name="connsiteX51" fmla="*/ 1112760 w 11622087"/>
              <a:gd name="connsiteY51" fmla="*/ 5373613 h 5881687"/>
              <a:gd name="connsiteX52" fmla="*/ 1134417 w 11622087"/>
              <a:gd name="connsiteY52" fmla="*/ 5373613 h 5881687"/>
              <a:gd name="connsiteX53" fmla="*/ 1134417 w 11622087"/>
              <a:gd name="connsiteY53" fmla="*/ 5486274 h 5881687"/>
              <a:gd name="connsiteX54" fmla="*/ 1565311 w 11622087"/>
              <a:gd name="connsiteY54" fmla="*/ 5489191 h 5881687"/>
              <a:gd name="connsiteX55" fmla="*/ 1506512 w 11622087"/>
              <a:gd name="connsiteY55" fmla="*/ 5429943 h 5881687"/>
              <a:gd name="connsiteX56" fmla="*/ 1565311 w 11622087"/>
              <a:gd name="connsiteY56" fmla="*/ 5370695 h 5881687"/>
              <a:gd name="connsiteX57" fmla="*/ 1623886 w 11622087"/>
              <a:gd name="connsiteY57" fmla="*/ 5429943 h 5881687"/>
              <a:gd name="connsiteX58" fmla="*/ 1565311 w 11622087"/>
              <a:gd name="connsiteY58" fmla="*/ 5489191 h 5881687"/>
              <a:gd name="connsiteX59" fmla="*/ 1041168 w 11622087"/>
              <a:gd name="connsiteY59" fmla="*/ 5489415 h 5881687"/>
              <a:gd name="connsiteX60" fmla="*/ 1000323 w 11622087"/>
              <a:gd name="connsiteY60" fmla="*/ 5465963 h 5881687"/>
              <a:gd name="connsiteX61" fmla="*/ 998752 w 11622087"/>
              <a:gd name="connsiteY61" fmla="*/ 5486273 h 5881687"/>
              <a:gd name="connsiteX62" fmla="*/ 979227 w 11622087"/>
              <a:gd name="connsiteY62" fmla="*/ 5486273 h 5881687"/>
              <a:gd name="connsiteX63" fmla="*/ 979227 w 11622087"/>
              <a:gd name="connsiteY63" fmla="*/ 5323005 h 5881687"/>
              <a:gd name="connsiteX64" fmla="*/ 1000884 w 11622087"/>
              <a:gd name="connsiteY64" fmla="*/ 5323005 h 5881687"/>
              <a:gd name="connsiteX65" fmla="*/ 1000884 w 11622087"/>
              <a:gd name="connsiteY65" fmla="*/ 5391903 h 5881687"/>
              <a:gd name="connsiteX66" fmla="*/ 1041168 w 11622087"/>
              <a:gd name="connsiteY66" fmla="*/ 5370470 h 5881687"/>
              <a:gd name="connsiteX67" fmla="*/ 1093459 w 11622087"/>
              <a:gd name="connsiteY67" fmla="*/ 5430616 h 5881687"/>
              <a:gd name="connsiteX68" fmla="*/ 1041168 w 11622087"/>
              <a:gd name="connsiteY68" fmla="*/ 5489415 h 5881687"/>
              <a:gd name="connsiteX69" fmla="*/ 1825756 w 11622087"/>
              <a:gd name="connsiteY69" fmla="*/ 5489528 h 5881687"/>
              <a:gd name="connsiteX70" fmla="*/ 1788389 w 11622087"/>
              <a:gd name="connsiteY70" fmla="*/ 5468993 h 5881687"/>
              <a:gd name="connsiteX71" fmla="*/ 1786033 w 11622087"/>
              <a:gd name="connsiteY71" fmla="*/ 5486274 h 5881687"/>
              <a:gd name="connsiteX72" fmla="*/ 1766396 w 11622087"/>
              <a:gd name="connsiteY72" fmla="*/ 5486274 h 5881687"/>
              <a:gd name="connsiteX73" fmla="*/ 1766396 w 11622087"/>
              <a:gd name="connsiteY73" fmla="*/ 5373501 h 5881687"/>
              <a:gd name="connsiteX74" fmla="*/ 1766620 w 11622087"/>
              <a:gd name="connsiteY74" fmla="*/ 5373501 h 5881687"/>
              <a:gd name="connsiteX75" fmla="*/ 1788277 w 11622087"/>
              <a:gd name="connsiteY75" fmla="*/ 5373501 h 5881687"/>
              <a:gd name="connsiteX76" fmla="*/ 1788277 w 11622087"/>
              <a:gd name="connsiteY76" fmla="*/ 5433198 h 5881687"/>
              <a:gd name="connsiteX77" fmla="*/ 1820258 w 11622087"/>
              <a:gd name="connsiteY77" fmla="*/ 5469666 h 5881687"/>
              <a:gd name="connsiteX78" fmla="*/ 1847413 w 11622087"/>
              <a:gd name="connsiteY78" fmla="*/ 5437686 h 5881687"/>
              <a:gd name="connsiteX79" fmla="*/ 1847413 w 11622087"/>
              <a:gd name="connsiteY79" fmla="*/ 5373613 h 5881687"/>
              <a:gd name="connsiteX80" fmla="*/ 1869070 w 11622087"/>
              <a:gd name="connsiteY80" fmla="*/ 5373613 h 5881687"/>
              <a:gd name="connsiteX81" fmla="*/ 1869070 w 11622087"/>
              <a:gd name="connsiteY81" fmla="*/ 5442511 h 5881687"/>
              <a:gd name="connsiteX82" fmla="*/ 1825756 w 11622087"/>
              <a:gd name="connsiteY82" fmla="*/ 5489528 h 5881687"/>
              <a:gd name="connsiteX83" fmla="*/ 1220483 w 11622087"/>
              <a:gd name="connsiteY83" fmla="*/ 5489528 h 5881687"/>
              <a:gd name="connsiteX84" fmla="*/ 1183117 w 11622087"/>
              <a:gd name="connsiteY84" fmla="*/ 5468993 h 5881687"/>
              <a:gd name="connsiteX85" fmla="*/ 1180760 w 11622087"/>
              <a:gd name="connsiteY85" fmla="*/ 5486274 h 5881687"/>
              <a:gd name="connsiteX86" fmla="*/ 1161123 w 11622087"/>
              <a:gd name="connsiteY86" fmla="*/ 5486274 h 5881687"/>
              <a:gd name="connsiteX87" fmla="*/ 1161123 w 11622087"/>
              <a:gd name="connsiteY87" fmla="*/ 5373501 h 5881687"/>
              <a:gd name="connsiteX88" fmla="*/ 1161347 w 11622087"/>
              <a:gd name="connsiteY88" fmla="*/ 5373501 h 5881687"/>
              <a:gd name="connsiteX89" fmla="*/ 1183004 w 11622087"/>
              <a:gd name="connsiteY89" fmla="*/ 5373501 h 5881687"/>
              <a:gd name="connsiteX90" fmla="*/ 1183004 w 11622087"/>
              <a:gd name="connsiteY90" fmla="*/ 5433198 h 5881687"/>
              <a:gd name="connsiteX91" fmla="*/ 1214985 w 11622087"/>
              <a:gd name="connsiteY91" fmla="*/ 5469666 h 5881687"/>
              <a:gd name="connsiteX92" fmla="*/ 1242140 w 11622087"/>
              <a:gd name="connsiteY92" fmla="*/ 5437686 h 5881687"/>
              <a:gd name="connsiteX93" fmla="*/ 1242140 w 11622087"/>
              <a:gd name="connsiteY93" fmla="*/ 5373613 h 5881687"/>
              <a:gd name="connsiteX94" fmla="*/ 1263797 w 11622087"/>
              <a:gd name="connsiteY94" fmla="*/ 5373613 h 5881687"/>
              <a:gd name="connsiteX95" fmla="*/ 1263797 w 11622087"/>
              <a:gd name="connsiteY95" fmla="*/ 5442511 h 5881687"/>
              <a:gd name="connsiteX96" fmla="*/ 1220483 w 11622087"/>
              <a:gd name="connsiteY96" fmla="*/ 5489528 h 5881687"/>
              <a:gd name="connsiteX97" fmla="*/ 906626 w 11622087"/>
              <a:gd name="connsiteY97" fmla="*/ 5489528 h 5881687"/>
              <a:gd name="connsiteX98" fmla="*/ 851530 w 11622087"/>
              <a:gd name="connsiteY98" fmla="*/ 5429831 h 5881687"/>
              <a:gd name="connsiteX99" fmla="*/ 907524 w 11622087"/>
              <a:gd name="connsiteY99" fmla="*/ 5370808 h 5881687"/>
              <a:gd name="connsiteX100" fmla="*/ 959815 w 11622087"/>
              <a:gd name="connsiteY100" fmla="*/ 5408623 h 5881687"/>
              <a:gd name="connsiteX101" fmla="*/ 939504 w 11622087"/>
              <a:gd name="connsiteY101" fmla="*/ 5408623 h 5881687"/>
              <a:gd name="connsiteX102" fmla="*/ 907973 w 11622087"/>
              <a:gd name="connsiteY102" fmla="*/ 5388762 h 5881687"/>
              <a:gd name="connsiteX103" fmla="*/ 872514 w 11622087"/>
              <a:gd name="connsiteY103" fmla="*/ 5425679 h 5881687"/>
              <a:gd name="connsiteX104" fmla="*/ 959590 w 11622087"/>
              <a:gd name="connsiteY104" fmla="*/ 5425904 h 5881687"/>
              <a:gd name="connsiteX105" fmla="*/ 959590 w 11622087"/>
              <a:gd name="connsiteY105" fmla="*/ 5433983 h 5881687"/>
              <a:gd name="connsiteX106" fmla="*/ 906626 w 11622087"/>
              <a:gd name="connsiteY106" fmla="*/ 5489528 h 5881687"/>
              <a:gd name="connsiteX107" fmla="*/ 790374 w 11622087"/>
              <a:gd name="connsiteY107" fmla="*/ 5489528 h 5881687"/>
              <a:gd name="connsiteX108" fmla="*/ 753008 w 11622087"/>
              <a:gd name="connsiteY108" fmla="*/ 5468993 h 5881687"/>
              <a:gd name="connsiteX109" fmla="*/ 750651 w 11622087"/>
              <a:gd name="connsiteY109" fmla="*/ 5486274 h 5881687"/>
              <a:gd name="connsiteX110" fmla="*/ 731014 w 11622087"/>
              <a:gd name="connsiteY110" fmla="*/ 5486274 h 5881687"/>
              <a:gd name="connsiteX111" fmla="*/ 731014 w 11622087"/>
              <a:gd name="connsiteY111" fmla="*/ 5373501 h 5881687"/>
              <a:gd name="connsiteX112" fmla="*/ 731238 w 11622087"/>
              <a:gd name="connsiteY112" fmla="*/ 5373501 h 5881687"/>
              <a:gd name="connsiteX113" fmla="*/ 752895 w 11622087"/>
              <a:gd name="connsiteY113" fmla="*/ 5373501 h 5881687"/>
              <a:gd name="connsiteX114" fmla="*/ 752895 w 11622087"/>
              <a:gd name="connsiteY114" fmla="*/ 5433198 h 5881687"/>
              <a:gd name="connsiteX115" fmla="*/ 784876 w 11622087"/>
              <a:gd name="connsiteY115" fmla="*/ 5469666 h 5881687"/>
              <a:gd name="connsiteX116" fmla="*/ 812031 w 11622087"/>
              <a:gd name="connsiteY116" fmla="*/ 5437686 h 5881687"/>
              <a:gd name="connsiteX117" fmla="*/ 812031 w 11622087"/>
              <a:gd name="connsiteY117" fmla="*/ 5373613 h 5881687"/>
              <a:gd name="connsiteX118" fmla="*/ 833688 w 11622087"/>
              <a:gd name="connsiteY118" fmla="*/ 5373613 h 5881687"/>
              <a:gd name="connsiteX119" fmla="*/ 833688 w 11622087"/>
              <a:gd name="connsiteY119" fmla="*/ 5442511 h 5881687"/>
              <a:gd name="connsiteX120" fmla="*/ 790374 w 11622087"/>
              <a:gd name="connsiteY120" fmla="*/ 5489528 h 5881687"/>
              <a:gd name="connsiteX121" fmla="*/ 662452 w 11622087"/>
              <a:gd name="connsiteY121" fmla="*/ 5489528 h 5881687"/>
              <a:gd name="connsiteX122" fmla="*/ 625086 w 11622087"/>
              <a:gd name="connsiteY122" fmla="*/ 5468993 h 5881687"/>
              <a:gd name="connsiteX123" fmla="*/ 622729 w 11622087"/>
              <a:gd name="connsiteY123" fmla="*/ 5486274 h 5881687"/>
              <a:gd name="connsiteX124" fmla="*/ 603092 w 11622087"/>
              <a:gd name="connsiteY124" fmla="*/ 5486274 h 5881687"/>
              <a:gd name="connsiteX125" fmla="*/ 603092 w 11622087"/>
              <a:gd name="connsiteY125" fmla="*/ 5373501 h 5881687"/>
              <a:gd name="connsiteX126" fmla="*/ 603316 w 11622087"/>
              <a:gd name="connsiteY126" fmla="*/ 5373501 h 5881687"/>
              <a:gd name="connsiteX127" fmla="*/ 624973 w 11622087"/>
              <a:gd name="connsiteY127" fmla="*/ 5373501 h 5881687"/>
              <a:gd name="connsiteX128" fmla="*/ 624973 w 11622087"/>
              <a:gd name="connsiteY128" fmla="*/ 5433198 h 5881687"/>
              <a:gd name="connsiteX129" fmla="*/ 656954 w 11622087"/>
              <a:gd name="connsiteY129" fmla="*/ 5469666 h 5881687"/>
              <a:gd name="connsiteX130" fmla="*/ 684109 w 11622087"/>
              <a:gd name="connsiteY130" fmla="*/ 5437686 h 5881687"/>
              <a:gd name="connsiteX131" fmla="*/ 684109 w 11622087"/>
              <a:gd name="connsiteY131" fmla="*/ 5373613 h 5881687"/>
              <a:gd name="connsiteX132" fmla="*/ 705766 w 11622087"/>
              <a:gd name="connsiteY132" fmla="*/ 5373613 h 5881687"/>
              <a:gd name="connsiteX133" fmla="*/ 705766 w 11622087"/>
              <a:gd name="connsiteY133" fmla="*/ 5442511 h 5881687"/>
              <a:gd name="connsiteX134" fmla="*/ 662452 w 11622087"/>
              <a:gd name="connsiteY134" fmla="*/ 5489528 h 5881687"/>
              <a:gd name="connsiteX135" fmla="*/ 530602 w 11622087"/>
              <a:gd name="connsiteY135" fmla="*/ 5489528 h 5881687"/>
              <a:gd name="connsiteX136" fmla="*/ 475506 w 11622087"/>
              <a:gd name="connsiteY136" fmla="*/ 5429831 h 5881687"/>
              <a:gd name="connsiteX137" fmla="*/ 531500 w 11622087"/>
              <a:gd name="connsiteY137" fmla="*/ 5370808 h 5881687"/>
              <a:gd name="connsiteX138" fmla="*/ 583791 w 11622087"/>
              <a:gd name="connsiteY138" fmla="*/ 5408623 h 5881687"/>
              <a:gd name="connsiteX139" fmla="*/ 563480 w 11622087"/>
              <a:gd name="connsiteY139" fmla="*/ 5408623 h 5881687"/>
              <a:gd name="connsiteX140" fmla="*/ 531949 w 11622087"/>
              <a:gd name="connsiteY140" fmla="*/ 5388762 h 5881687"/>
              <a:gd name="connsiteX141" fmla="*/ 496490 w 11622087"/>
              <a:gd name="connsiteY141" fmla="*/ 5425679 h 5881687"/>
              <a:gd name="connsiteX142" fmla="*/ 583566 w 11622087"/>
              <a:gd name="connsiteY142" fmla="*/ 5425904 h 5881687"/>
              <a:gd name="connsiteX143" fmla="*/ 583566 w 11622087"/>
              <a:gd name="connsiteY143" fmla="*/ 5433983 h 5881687"/>
              <a:gd name="connsiteX144" fmla="*/ 530602 w 11622087"/>
              <a:gd name="connsiteY144" fmla="*/ 5489528 h 5881687"/>
              <a:gd name="connsiteX145" fmla="*/ 1904417 w 11622087"/>
              <a:gd name="connsiteY145" fmla="*/ 5521508 h 5881687"/>
              <a:gd name="connsiteX146" fmla="*/ 1904417 w 11622087"/>
              <a:gd name="connsiteY146" fmla="*/ 5486273 h 5881687"/>
              <a:gd name="connsiteX147" fmla="*/ 1882311 w 11622087"/>
              <a:gd name="connsiteY147" fmla="*/ 5486273 h 5881687"/>
              <a:gd name="connsiteX148" fmla="*/ 1882311 w 11622087"/>
              <a:gd name="connsiteY148" fmla="*/ 5468095 h 5881687"/>
              <a:gd name="connsiteX149" fmla="*/ 1904417 w 11622087"/>
              <a:gd name="connsiteY149" fmla="*/ 5468095 h 5881687"/>
              <a:gd name="connsiteX150" fmla="*/ 1904417 w 11622087"/>
              <a:gd name="connsiteY150" fmla="*/ 5373613 h 5881687"/>
              <a:gd name="connsiteX151" fmla="*/ 1926074 w 11622087"/>
              <a:gd name="connsiteY151" fmla="*/ 5373613 h 5881687"/>
              <a:gd name="connsiteX152" fmla="*/ 1926074 w 11622087"/>
              <a:gd name="connsiteY152" fmla="*/ 5468095 h 5881687"/>
              <a:gd name="connsiteX153" fmla="*/ 1948180 w 11622087"/>
              <a:gd name="connsiteY153" fmla="*/ 5468095 h 5881687"/>
              <a:gd name="connsiteX154" fmla="*/ 1948180 w 11622087"/>
              <a:gd name="connsiteY154" fmla="*/ 5486273 h 5881687"/>
              <a:gd name="connsiteX155" fmla="*/ 1926074 w 11622087"/>
              <a:gd name="connsiteY155" fmla="*/ 5486273 h 5881687"/>
              <a:gd name="connsiteX156" fmla="*/ 1926074 w 11622087"/>
              <a:gd name="connsiteY156" fmla="*/ 5521508 h 5881687"/>
              <a:gd name="connsiteX157" fmla="*/ 324806 w 11622087"/>
              <a:gd name="connsiteY157" fmla="*/ 5540135 h 5881687"/>
              <a:gd name="connsiteX158" fmla="*/ 324806 w 11622087"/>
              <a:gd name="connsiteY158" fmla="*/ 5373500 h 5881687"/>
              <a:gd name="connsiteX159" fmla="*/ 347361 w 11622087"/>
              <a:gd name="connsiteY159" fmla="*/ 5373500 h 5881687"/>
              <a:gd name="connsiteX160" fmla="*/ 347361 w 11622087"/>
              <a:gd name="connsiteY160" fmla="*/ 5447448 h 5881687"/>
              <a:gd name="connsiteX161" fmla="*/ 429837 w 11622087"/>
              <a:gd name="connsiteY161" fmla="*/ 5447448 h 5881687"/>
              <a:gd name="connsiteX162" fmla="*/ 429837 w 11622087"/>
              <a:gd name="connsiteY162" fmla="*/ 5373500 h 5881687"/>
              <a:gd name="connsiteX163" fmla="*/ 452391 w 11622087"/>
              <a:gd name="connsiteY163" fmla="*/ 5373500 h 5881687"/>
              <a:gd name="connsiteX164" fmla="*/ 452391 w 11622087"/>
              <a:gd name="connsiteY164" fmla="*/ 5540135 h 5881687"/>
              <a:gd name="connsiteX165" fmla="*/ 429837 w 11622087"/>
              <a:gd name="connsiteY165" fmla="*/ 5540135 h 5881687"/>
              <a:gd name="connsiteX166" fmla="*/ 429837 w 11622087"/>
              <a:gd name="connsiteY166" fmla="*/ 5468432 h 5881687"/>
              <a:gd name="connsiteX167" fmla="*/ 347361 w 11622087"/>
              <a:gd name="connsiteY167" fmla="*/ 5468432 h 5881687"/>
              <a:gd name="connsiteX168" fmla="*/ 347361 w 11622087"/>
              <a:gd name="connsiteY168" fmla="*/ 5540135 h 5881687"/>
              <a:gd name="connsiteX169" fmla="*/ 1123308 w 11622087"/>
              <a:gd name="connsiteY169" fmla="*/ 5541482 h 5881687"/>
              <a:gd name="connsiteX170" fmla="*/ 1109057 w 11622087"/>
              <a:gd name="connsiteY170" fmla="*/ 5527231 h 5881687"/>
              <a:gd name="connsiteX171" fmla="*/ 1123308 w 11622087"/>
              <a:gd name="connsiteY171" fmla="*/ 5512980 h 5881687"/>
              <a:gd name="connsiteX172" fmla="*/ 1137559 w 11622087"/>
              <a:gd name="connsiteY172" fmla="*/ 5527231 h 5881687"/>
              <a:gd name="connsiteX173" fmla="*/ 1123308 w 11622087"/>
              <a:gd name="connsiteY173" fmla="*/ 5541482 h 5881687"/>
              <a:gd name="connsiteX174" fmla="*/ 1421343 w 11622087"/>
              <a:gd name="connsiteY174" fmla="*/ 5542940 h 5881687"/>
              <a:gd name="connsiteX175" fmla="*/ 1341111 w 11622087"/>
              <a:gd name="connsiteY175" fmla="*/ 5456761 h 5881687"/>
              <a:gd name="connsiteX176" fmla="*/ 1341335 w 11622087"/>
              <a:gd name="connsiteY176" fmla="*/ 5456761 h 5881687"/>
              <a:gd name="connsiteX177" fmla="*/ 1420333 w 11622087"/>
              <a:gd name="connsiteY177" fmla="*/ 5371031 h 5881687"/>
              <a:gd name="connsiteX178" fmla="*/ 1494730 w 11622087"/>
              <a:gd name="connsiteY178" fmla="*/ 5426352 h 5881687"/>
              <a:gd name="connsiteX179" fmla="*/ 1470716 w 11622087"/>
              <a:gd name="connsiteY179" fmla="*/ 5426352 h 5881687"/>
              <a:gd name="connsiteX180" fmla="*/ 1420669 w 11622087"/>
              <a:gd name="connsiteY180" fmla="*/ 5392688 h 5881687"/>
              <a:gd name="connsiteX181" fmla="*/ 1364900 w 11622087"/>
              <a:gd name="connsiteY181" fmla="*/ 5456986 h 5881687"/>
              <a:gd name="connsiteX182" fmla="*/ 1420669 w 11622087"/>
              <a:gd name="connsiteY182" fmla="*/ 5521283 h 5881687"/>
              <a:gd name="connsiteX183" fmla="*/ 1469706 w 11622087"/>
              <a:gd name="connsiteY183" fmla="*/ 5486497 h 5881687"/>
              <a:gd name="connsiteX184" fmla="*/ 1493944 w 11622087"/>
              <a:gd name="connsiteY184" fmla="*/ 5486497 h 5881687"/>
              <a:gd name="connsiteX185" fmla="*/ 1421343 w 11622087"/>
              <a:gd name="connsiteY185" fmla="*/ 5542940 h 5881687"/>
              <a:gd name="connsiteX186" fmla="*/ 0 w 11622087"/>
              <a:gd name="connsiteY186" fmla="*/ 5881687 h 5881687"/>
              <a:gd name="connsiteX187" fmla="*/ 10657247 w 11622087"/>
              <a:gd name="connsiteY187" fmla="*/ 5881687 h 5881687"/>
              <a:gd name="connsiteX188" fmla="*/ 10657247 w 11622087"/>
              <a:gd name="connsiteY188" fmla="*/ 5404924 h 5881687"/>
              <a:gd name="connsiteX189" fmla="*/ 11134511 w 11622087"/>
              <a:gd name="connsiteY189" fmla="*/ 5404924 h 5881687"/>
              <a:gd name="connsiteX190" fmla="*/ 11134511 w 11622087"/>
              <a:gd name="connsiteY190" fmla="*/ 5881687 h 5881687"/>
              <a:gd name="connsiteX191" fmla="*/ 11622087 w 11622087"/>
              <a:gd name="connsiteY191" fmla="*/ 5881687 h 5881687"/>
              <a:gd name="connsiteX192" fmla="*/ 11622087 w 11622087"/>
              <a:gd name="connsiteY192" fmla="*/ 980301 h 5881687"/>
              <a:gd name="connsiteX193" fmla="*/ 10641786 w 11622087"/>
              <a:gd name="connsiteY193" fmla="*/ 0 h 5881687"/>
              <a:gd name="connsiteX194" fmla="*/ 0 w 11622087"/>
              <a:gd name="connsiteY194" fmla="*/ 0 h 5881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1622087" h="5881687">
                <a:moveTo>
                  <a:pt x="291512" y="5249479"/>
                </a:moveTo>
                <a:lnTo>
                  <a:pt x="291512" y="5231191"/>
                </a:lnTo>
                <a:lnTo>
                  <a:pt x="11273456" y="5231191"/>
                </a:lnTo>
                <a:lnTo>
                  <a:pt x="11273456" y="5249479"/>
                </a:lnTo>
                <a:close/>
                <a:moveTo>
                  <a:pt x="1036568" y="5469553"/>
                </a:moveTo>
                <a:cubicBezTo>
                  <a:pt x="1058673" y="5469553"/>
                  <a:pt x="1071802" y="5452722"/>
                  <a:pt x="1071802" y="5429718"/>
                </a:cubicBezTo>
                <a:cubicBezTo>
                  <a:pt x="1071802" y="5406715"/>
                  <a:pt x="1058673" y="5390107"/>
                  <a:pt x="1036568" y="5390107"/>
                </a:cubicBezTo>
                <a:cubicBezTo>
                  <a:pt x="1014462" y="5390107"/>
                  <a:pt x="1001109" y="5406266"/>
                  <a:pt x="1001109" y="5429718"/>
                </a:cubicBezTo>
                <a:cubicBezTo>
                  <a:pt x="1001109" y="5453171"/>
                  <a:pt x="1014462" y="5469553"/>
                  <a:pt x="1036568" y="5469553"/>
                </a:cubicBezTo>
                <a:close/>
                <a:moveTo>
                  <a:pt x="1565311" y="5469778"/>
                </a:moveTo>
                <a:cubicBezTo>
                  <a:pt x="1586968" y="5469778"/>
                  <a:pt x="1602229" y="5453395"/>
                  <a:pt x="1602229" y="5429943"/>
                </a:cubicBezTo>
                <a:cubicBezTo>
                  <a:pt x="1602229" y="5406491"/>
                  <a:pt x="1586968" y="5390108"/>
                  <a:pt x="1565311" y="5390108"/>
                </a:cubicBezTo>
                <a:cubicBezTo>
                  <a:pt x="1543430" y="5390108"/>
                  <a:pt x="1528393" y="5406491"/>
                  <a:pt x="1528393" y="5429943"/>
                </a:cubicBezTo>
                <a:cubicBezTo>
                  <a:pt x="1528393" y="5453395"/>
                  <a:pt x="1543654" y="5469778"/>
                  <a:pt x="1565311" y="5469778"/>
                </a:cubicBezTo>
                <a:close/>
                <a:moveTo>
                  <a:pt x="906626" y="5471237"/>
                </a:moveTo>
                <a:cubicBezTo>
                  <a:pt x="925702" y="5471237"/>
                  <a:pt x="937933" y="5458782"/>
                  <a:pt x="937933" y="5440155"/>
                </a:cubicBezTo>
                <a:lnTo>
                  <a:pt x="872963" y="5440155"/>
                </a:lnTo>
                <a:cubicBezTo>
                  <a:pt x="875768" y="5459904"/>
                  <a:pt x="887550" y="5471237"/>
                  <a:pt x="906626" y="5471237"/>
                </a:cubicBezTo>
                <a:close/>
                <a:moveTo>
                  <a:pt x="530602" y="5471237"/>
                </a:moveTo>
                <a:cubicBezTo>
                  <a:pt x="549678" y="5471237"/>
                  <a:pt x="561909" y="5458782"/>
                  <a:pt x="561909" y="5440155"/>
                </a:cubicBezTo>
                <a:lnTo>
                  <a:pt x="496939" y="5440155"/>
                </a:lnTo>
                <a:cubicBezTo>
                  <a:pt x="499744" y="5459904"/>
                  <a:pt x="511526" y="5471237"/>
                  <a:pt x="530602" y="5471237"/>
                </a:cubicBezTo>
                <a:close/>
                <a:moveTo>
                  <a:pt x="1949077" y="5486273"/>
                </a:moveTo>
                <a:lnTo>
                  <a:pt x="1994523" y="5367553"/>
                </a:lnTo>
                <a:lnTo>
                  <a:pt x="1990595" y="5356780"/>
                </a:lnTo>
                <a:cubicBezTo>
                  <a:pt x="1985209" y="5342417"/>
                  <a:pt x="1976906" y="5340846"/>
                  <a:pt x="1966582" y="5340846"/>
                </a:cubicBezTo>
                <a:lnTo>
                  <a:pt x="1952219" y="5340846"/>
                </a:lnTo>
                <a:lnTo>
                  <a:pt x="1952219" y="5340958"/>
                </a:lnTo>
                <a:lnTo>
                  <a:pt x="1952107" y="5340846"/>
                </a:lnTo>
                <a:lnTo>
                  <a:pt x="1952219" y="5340846"/>
                </a:lnTo>
                <a:lnTo>
                  <a:pt x="1952219" y="5323229"/>
                </a:lnTo>
                <a:cubicBezTo>
                  <a:pt x="1957942" y="5321770"/>
                  <a:pt x="1963889" y="5320872"/>
                  <a:pt x="1971071" y="5320872"/>
                </a:cubicBezTo>
                <a:cubicBezTo>
                  <a:pt x="1988351" y="5320872"/>
                  <a:pt x="1999572" y="5328840"/>
                  <a:pt x="2007203" y="5348252"/>
                </a:cubicBezTo>
                <a:lnTo>
                  <a:pt x="2060391" y="5486273"/>
                </a:lnTo>
                <a:lnTo>
                  <a:pt x="2038061" y="5486273"/>
                </a:lnTo>
                <a:lnTo>
                  <a:pt x="2004622" y="5395493"/>
                </a:lnTo>
                <a:lnTo>
                  <a:pt x="1971856" y="5486273"/>
                </a:lnTo>
                <a:close/>
                <a:moveTo>
                  <a:pt x="1638810" y="5486273"/>
                </a:moveTo>
                <a:lnTo>
                  <a:pt x="1638810" y="5416253"/>
                </a:lnTo>
                <a:cubicBezTo>
                  <a:pt x="1638810" y="5388536"/>
                  <a:pt x="1653622" y="5370807"/>
                  <a:pt x="1679880" y="5370807"/>
                </a:cubicBezTo>
                <a:cubicBezTo>
                  <a:pt x="1696487" y="5370807"/>
                  <a:pt x="1711411" y="5378886"/>
                  <a:pt x="1717920" y="5390668"/>
                </a:cubicBezTo>
                <a:lnTo>
                  <a:pt x="1720276" y="5373612"/>
                </a:lnTo>
                <a:lnTo>
                  <a:pt x="1739689" y="5373612"/>
                </a:lnTo>
                <a:lnTo>
                  <a:pt x="1739689" y="5486273"/>
                </a:lnTo>
                <a:lnTo>
                  <a:pt x="1739464" y="5486273"/>
                </a:lnTo>
                <a:lnTo>
                  <a:pt x="1718032" y="5486273"/>
                </a:lnTo>
                <a:lnTo>
                  <a:pt x="1718032" y="5426801"/>
                </a:lnTo>
                <a:cubicBezTo>
                  <a:pt x="1718032" y="5402563"/>
                  <a:pt x="1707259" y="5389883"/>
                  <a:pt x="1687398" y="5389883"/>
                </a:cubicBezTo>
                <a:cubicBezTo>
                  <a:pt x="1670790" y="5389883"/>
                  <a:pt x="1660467" y="5399084"/>
                  <a:pt x="1660467" y="5423322"/>
                </a:cubicBezTo>
                <a:lnTo>
                  <a:pt x="1660467" y="5486273"/>
                </a:lnTo>
                <a:close/>
                <a:moveTo>
                  <a:pt x="1112760" y="5486274"/>
                </a:moveTo>
                <a:lnTo>
                  <a:pt x="1112760" y="5373613"/>
                </a:lnTo>
                <a:lnTo>
                  <a:pt x="1134417" y="5373613"/>
                </a:lnTo>
                <a:lnTo>
                  <a:pt x="1134417" y="5486274"/>
                </a:lnTo>
                <a:close/>
                <a:moveTo>
                  <a:pt x="1565311" y="5489191"/>
                </a:moveTo>
                <a:cubicBezTo>
                  <a:pt x="1531423" y="5489191"/>
                  <a:pt x="1506512" y="5464729"/>
                  <a:pt x="1506512" y="5429943"/>
                </a:cubicBezTo>
                <a:cubicBezTo>
                  <a:pt x="1506512" y="5395157"/>
                  <a:pt x="1531648" y="5370695"/>
                  <a:pt x="1565311" y="5370695"/>
                </a:cubicBezTo>
                <a:cubicBezTo>
                  <a:pt x="1598975" y="5370695"/>
                  <a:pt x="1623886" y="5395157"/>
                  <a:pt x="1623886" y="5429943"/>
                </a:cubicBezTo>
                <a:cubicBezTo>
                  <a:pt x="1623886" y="5464729"/>
                  <a:pt x="1598975" y="5489191"/>
                  <a:pt x="1565311" y="5489191"/>
                </a:cubicBezTo>
                <a:close/>
                <a:moveTo>
                  <a:pt x="1041168" y="5489415"/>
                </a:moveTo>
                <a:cubicBezTo>
                  <a:pt x="1023102" y="5489415"/>
                  <a:pt x="1007954" y="5481448"/>
                  <a:pt x="1000323" y="5465963"/>
                </a:cubicBezTo>
                <a:lnTo>
                  <a:pt x="998752" y="5486273"/>
                </a:lnTo>
                <a:lnTo>
                  <a:pt x="979227" y="5486273"/>
                </a:lnTo>
                <a:lnTo>
                  <a:pt x="979227" y="5323005"/>
                </a:lnTo>
                <a:lnTo>
                  <a:pt x="1000884" y="5323005"/>
                </a:lnTo>
                <a:lnTo>
                  <a:pt x="1000884" y="5391903"/>
                </a:lnTo>
                <a:cubicBezTo>
                  <a:pt x="1008178" y="5378101"/>
                  <a:pt x="1023214" y="5370470"/>
                  <a:pt x="1041168" y="5370470"/>
                </a:cubicBezTo>
                <a:cubicBezTo>
                  <a:pt x="1074608" y="5370470"/>
                  <a:pt x="1093459" y="5396055"/>
                  <a:pt x="1093459" y="5430616"/>
                </a:cubicBezTo>
                <a:cubicBezTo>
                  <a:pt x="1093459" y="5465177"/>
                  <a:pt x="1073485" y="5489415"/>
                  <a:pt x="1041168" y="5489415"/>
                </a:cubicBezTo>
                <a:close/>
                <a:moveTo>
                  <a:pt x="1825756" y="5489528"/>
                </a:moveTo>
                <a:cubicBezTo>
                  <a:pt x="1809822" y="5489528"/>
                  <a:pt x="1795571" y="5481898"/>
                  <a:pt x="1788389" y="5468993"/>
                </a:cubicBezTo>
                <a:lnTo>
                  <a:pt x="1786033" y="5486274"/>
                </a:lnTo>
                <a:lnTo>
                  <a:pt x="1766396" y="5486274"/>
                </a:lnTo>
                <a:lnTo>
                  <a:pt x="1766396" y="5373501"/>
                </a:lnTo>
                <a:lnTo>
                  <a:pt x="1766620" y="5373501"/>
                </a:lnTo>
                <a:lnTo>
                  <a:pt x="1788277" y="5373501"/>
                </a:lnTo>
                <a:lnTo>
                  <a:pt x="1788277" y="5433198"/>
                </a:lnTo>
                <a:cubicBezTo>
                  <a:pt x="1788277" y="5455191"/>
                  <a:pt x="1799948" y="5469666"/>
                  <a:pt x="1820258" y="5469666"/>
                </a:cubicBezTo>
                <a:cubicBezTo>
                  <a:pt x="1836865" y="5469666"/>
                  <a:pt x="1847413" y="5460465"/>
                  <a:pt x="1847413" y="5437686"/>
                </a:cubicBezTo>
                <a:lnTo>
                  <a:pt x="1847413" y="5373613"/>
                </a:lnTo>
                <a:lnTo>
                  <a:pt x="1869070" y="5373613"/>
                </a:lnTo>
                <a:lnTo>
                  <a:pt x="1869070" y="5442511"/>
                </a:lnTo>
                <a:cubicBezTo>
                  <a:pt x="1869070" y="5471350"/>
                  <a:pt x="1855493" y="5489528"/>
                  <a:pt x="1825756" y="5489528"/>
                </a:cubicBezTo>
                <a:close/>
                <a:moveTo>
                  <a:pt x="1220483" y="5489528"/>
                </a:moveTo>
                <a:cubicBezTo>
                  <a:pt x="1204549" y="5489528"/>
                  <a:pt x="1190298" y="5481898"/>
                  <a:pt x="1183117" y="5468993"/>
                </a:cubicBezTo>
                <a:lnTo>
                  <a:pt x="1180760" y="5486274"/>
                </a:lnTo>
                <a:lnTo>
                  <a:pt x="1161123" y="5486274"/>
                </a:lnTo>
                <a:lnTo>
                  <a:pt x="1161123" y="5373501"/>
                </a:lnTo>
                <a:lnTo>
                  <a:pt x="1161347" y="5373501"/>
                </a:lnTo>
                <a:lnTo>
                  <a:pt x="1183004" y="5373501"/>
                </a:lnTo>
                <a:lnTo>
                  <a:pt x="1183004" y="5433198"/>
                </a:lnTo>
                <a:cubicBezTo>
                  <a:pt x="1183004" y="5455191"/>
                  <a:pt x="1194674" y="5469666"/>
                  <a:pt x="1214985" y="5469666"/>
                </a:cubicBezTo>
                <a:cubicBezTo>
                  <a:pt x="1231592" y="5469666"/>
                  <a:pt x="1242140" y="5460465"/>
                  <a:pt x="1242140" y="5437686"/>
                </a:cubicBezTo>
                <a:lnTo>
                  <a:pt x="1242140" y="5373613"/>
                </a:lnTo>
                <a:lnTo>
                  <a:pt x="1263797" y="5373613"/>
                </a:lnTo>
                <a:lnTo>
                  <a:pt x="1263797" y="5442511"/>
                </a:lnTo>
                <a:cubicBezTo>
                  <a:pt x="1263797" y="5471350"/>
                  <a:pt x="1250220" y="5489528"/>
                  <a:pt x="1220483" y="5489528"/>
                </a:cubicBezTo>
                <a:close/>
                <a:moveTo>
                  <a:pt x="906626" y="5489528"/>
                </a:moveTo>
                <a:cubicBezTo>
                  <a:pt x="873860" y="5489528"/>
                  <a:pt x="851530" y="5465066"/>
                  <a:pt x="851530" y="5429831"/>
                </a:cubicBezTo>
                <a:cubicBezTo>
                  <a:pt x="851530" y="5394821"/>
                  <a:pt x="874309" y="5370808"/>
                  <a:pt x="907524" y="5370808"/>
                </a:cubicBezTo>
                <a:cubicBezTo>
                  <a:pt x="935353" y="5370808"/>
                  <a:pt x="954316" y="5384385"/>
                  <a:pt x="959815" y="5408623"/>
                </a:cubicBezTo>
                <a:lnTo>
                  <a:pt x="939504" y="5408623"/>
                </a:lnTo>
                <a:cubicBezTo>
                  <a:pt x="935914" y="5395719"/>
                  <a:pt x="924805" y="5388762"/>
                  <a:pt x="907973" y="5388762"/>
                </a:cubicBezTo>
                <a:cubicBezTo>
                  <a:pt x="886540" y="5388762"/>
                  <a:pt x="874085" y="5401890"/>
                  <a:pt x="872514" y="5425679"/>
                </a:cubicBezTo>
                <a:lnTo>
                  <a:pt x="959590" y="5425904"/>
                </a:lnTo>
                <a:lnTo>
                  <a:pt x="959590" y="5433983"/>
                </a:lnTo>
                <a:cubicBezTo>
                  <a:pt x="959590" y="5467422"/>
                  <a:pt x="939392" y="5489528"/>
                  <a:pt x="906626" y="5489528"/>
                </a:cubicBezTo>
                <a:close/>
                <a:moveTo>
                  <a:pt x="790374" y="5489528"/>
                </a:moveTo>
                <a:cubicBezTo>
                  <a:pt x="774440" y="5489528"/>
                  <a:pt x="760189" y="5481898"/>
                  <a:pt x="753008" y="5468993"/>
                </a:cubicBezTo>
                <a:lnTo>
                  <a:pt x="750651" y="5486274"/>
                </a:lnTo>
                <a:lnTo>
                  <a:pt x="731014" y="5486274"/>
                </a:lnTo>
                <a:lnTo>
                  <a:pt x="731014" y="5373501"/>
                </a:lnTo>
                <a:lnTo>
                  <a:pt x="731238" y="5373501"/>
                </a:lnTo>
                <a:lnTo>
                  <a:pt x="752895" y="5373501"/>
                </a:lnTo>
                <a:lnTo>
                  <a:pt x="752895" y="5433198"/>
                </a:lnTo>
                <a:cubicBezTo>
                  <a:pt x="752895" y="5455191"/>
                  <a:pt x="764565" y="5469666"/>
                  <a:pt x="784876" y="5469666"/>
                </a:cubicBezTo>
                <a:cubicBezTo>
                  <a:pt x="801483" y="5469666"/>
                  <a:pt x="812031" y="5460465"/>
                  <a:pt x="812031" y="5437686"/>
                </a:cubicBezTo>
                <a:lnTo>
                  <a:pt x="812031" y="5373613"/>
                </a:lnTo>
                <a:lnTo>
                  <a:pt x="833688" y="5373613"/>
                </a:lnTo>
                <a:lnTo>
                  <a:pt x="833688" y="5442511"/>
                </a:lnTo>
                <a:cubicBezTo>
                  <a:pt x="833688" y="5471350"/>
                  <a:pt x="820110" y="5489528"/>
                  <a:pt x="790374" y="5489528"/>
                </a:cubicBezTo>
                <a:close/>
                <a:moveTo>
                  <a:pt x="662452" y="5489528"/>
                </a:moveTo>
                <a:cubicBezTo>
                  <a:pt x="646518" y="5489528"/>
                  <a:pt x="632267" y="5481898"/>
                  <a:pt x="625086" y="5468993"/>
                </a:cubicBezTo>
                <a:lnTo>
                  <a:pt x="622729" y="5486274"/>
                </a:lnTo>
                <a:lnTo>
                  <a:pt x="603092" y="5486274"/>
                </a:lnTo>
                <a:lnTo>
                  <a:pt x="603092" y="5373501"/>
                </a:lnTo>
                <a:lnTo>
                  <a:pt x="603316" y="5373501"/>
                </a:lnTo>
                <a:lnTo>
                  <a:pt x="624973" y="5373501"/>
                </a:lnTo>
                <a:lnTo>
                  <a:pt x="624973" y="5433198"/>
                </a:lnTo>
                <a:cubicBezTo>
                  <a:pt x="624973" y="5455191"/>
                  <a:pt x="636643" y="5469666"/>
                  <a:pt x="656954" y="5469666"/>
                </a:cubicBezTo>
                <a:cubicBezTo>
                  <a:pt x="673561" y="5469666"/>
                  <a:pt x="684109" y="5460465"/>
                  <a:pt x="684109" y="5437686"/>
                </a:cubicBezTo>
                <a:lnTo>
                  <a:pt x="684109" y="5373613"/>
                </a:lnTo>
                <a:lnTo>
                  <a:pt x="705766" y="5373613"/>
                </a:lnTo>
                <a:lnTo>
                  <a:pt x="705766" y="5442511"/>
                </a:lnTo>
                <a:cubicBezTo>
                  <a:pt x="705766" y="5471350"/>
                  <a:pt x="692189" y="5489528"/>
                  <a:pt x="662452" y="5489528"/>
                </a:cubicBezTo>
                <a:close/>
                <a:moveTo>
                  <a:pt x="530602" y="5489528"/>
                </a:moveTo>
                <a:cubicBezTo>
                  <a:pt x="497836" y="5489528"/>
                  <a:pt x="475506" y="5465066"/>
                  <a:pt x="475506" y="5429831"/>
                </a:cubicBezTo>
                <a:cubicBezTo>
                  <a:pt x="475506" y="5394821"/>
                  <a:pt x="498285" y="5370808"/>
                  <a:pt x="531500" y="5370808"/>
                </a:cubicBezTo>
                <a:cubicBezTo>
                  <a:pt x="559329" y="5370808"/>
                  <a:pt x="578292" y="5384385"/>
                  <a:pt x="583791" y="5408623"/>
                </a:cubicBezTo>
                <a:lnTo>
                  <a:pt x="563480" y="5408623"/>
                </a:lnTo>
                <a:cubicBezTo>
                  <a:pt x="559890" y="5395719"/>
                  <a:pt x="548781" y="5388762"/>
                  <a:pt x="531949" y="5388762"/>
                </a:cubicBezTo>
                <a:cubicBezTo>
                  <a:pt x="510516" y="5388762"/>
                  <a:pt x="498061" y="5401890"/>
                  <a:pt x="496490" y="5425679"/>
                </a:cubicBezTo>
                <a:lnTo>
                  <a:pt x="583566" y="5425904"/>
                </a:lnTo>
                <a:lnTo>
                  <a:pt x="583566" y="5433983"/>
                </a:lnTo>
                <a:cubicBezTo>
                  <a:pt x="583566" y="5467422"/>
                  <a:pt x="563368" y="5489528"/>
                  <a:pt x="530602" y="5489528"/>
                </a:cubicBezTo>
                <a:close/>
                <a:moveTo>
                  <a:pt x="1904417" y="5521508"/>
                </a:moveTo>
                <a:lnTo>
                  <a:pt x="1904417" y="5486273"/>
                </a:lnTo>
                <a:lnTo>
                  <a:pt x="1882311" y="5486273"/>
                </a:lnTo>
                <a:lnTo>
                  <a:pt x="1882311" y="5468095"/>
                </a:lnTo>
                <a:lnTo>
                  <a:pt x="1904417" y="5468095"/>
                </a:lnTo>
                <a:lnTo>
                  <a:pt x="1904417" y="5373613"/>
                </a:lnTo>
                <a:lnTo>
                  <a:pt x="1926074" y="5373613"/>
                </a:lnTo>
                <a:lnTo>
                  <a:pt x="1926074" y="5468095"/>
                </a:lnTo>
                <a:lnTo>
                  <a:pt x="1948180" y="5468095"/>
                </a:lnTo>
                <a:lnTo>
                  <a:pt x="1948180" y="5486273"/>
                </a:lnTo>
                <a:lnTo>
                  <a:pt x="1926074" y="5486273"/>
                </a:lnTo>
                <a:lnTo>
                  <a:pt x="1926074" y="5521508"/>
                </a:lnTo>
                <a:close/>
                <a:moveTo>
                  <a:pt x="324806" y="5540135"/>
                </a:moveTo>
                <a:lnTo>
                  <a:pt x="324806" y="5373500"/>
                </a:lnTo>
                <a:lnTo>
                  <a:pt x="347361" y="5373500"/>
                </a:lnTo>
                <a:lnTo>
                  <a:pt x="347361" y="5447448"/>
                </a:lnTo>
                <a:lnTo>
                  <a:pt x="429837" y="5447448"/>
                </a:lnTo>
                <a:lnTo>
                  <a:pt x="429837" y="5373500"/>
                </a:lnTo>
                <a:lnTo>
                  <a:pt x="452391" y="5373500"/>
                </a:lnTo>
                <a:lnTo>
                  <a:pt x="452391" y="5540135"/>
                </a:lnTo>
                <a:lnTo>
                  <a:pt x="429837" y="5540135"/>
                </a:lnTo>
                <a:lnTo>
                  <a:pt x="429837" y="5468432"/>
                </a:lnTo>
                <a:lnTo>
                  <a:pt x="347361" y="5468432"/>
                </a:lnTo>
                <a:lnTo>
                  <a:pt x="347361" y="5540135"/>
                </a:lnTo>
                <a:close/>
                <a:moveTo>
                  <a:pt x="1123308" y="5541482"/>
                </a:moveTo>
                <a:cubicBezTo>
                  <a:pt x="1115453" y="5541482"/>
                  <a:pt x="1109057" y="5535310"/>
                  <a:pt x="1109057" y="5527231"/>
                </a:cubicBezTo>
                <a:cubicBezTo>
                  <a:pt x="1109057" y="5519488"/>
                  <a:pt x="1115453" y="5512980"/>
                  <a:pt x="1123308" y="5512980"/>
                </a:cubicBezTo>
                <a:cubicBezTo>
                  <a:pt x="1131163" y="5512980"/>
                  <a:pt x="1137559" y="5519152"/>
                  <a:pt x="1137559" y="5527231"/>
                </a:cubicBezTo>
                <a:cubicBezTo>
                  <a:pt x="1137559" y="5535310"/>
                  <a:pt x="1131163" y="5541482"/>
                  <a:pt x="1123308" y="5541482"/>
                </a:cubicBezTo>
                <a:close/>
                <a:moveTo>
                  <a:pt x="1421343" y="5542940"/>
                </a:moveTo>
                <a:cubicBezTo>
                  <a:pt x="1373653" y="5542940"/>
                  <a:pt x="1341111" y="5508154"/>
                  <a:pt x="1341111" y="5456761"/>
                </a:cubicBezTo>
                <a:lnTo>
                  <a:pt x="1341335" y="5456761"/>
                </a:lnTo>
                <a:cubicBezTo>
                  <a:pt x="1341335" y="5405144"/>
                  <a:pt x="1372867" y="5371031"/>
                  <a:pt x="1420333" y="5371031"/>
                </a:cubicBezTo>
                <a:cubicBezTo>
                  <a:pt x="1457812" y="5371031"/>
                  <a:pt x="1487548" y="5393137"/>
                  <a:pt x="1494730" y="5426352"/>
                </a:cubicBezTo>
                <a:lnTo>
                  <a:pt x="1470716" y="5426352"/>
                </a:lnTo>
                <a:cubicBezTo>
                  <a:pt x="1464432" y="5405817"/>
                  <a:pt x="1445132" y="5392688"/>
                  <a:pt x="1420669" y="5392688"/>
                </a:cubicBezTo>
                <a:cubicBezTo>
                  <a:pt x="1387006" y="5392688"/>
                  <a:pt x="1364900" y="5418048"/>
                  <a:pt x="1364900" y="5456986"/>
                </a:cubicBezTo>
                <a:cubicBezTo>
                  <a:pt x="1364900" y="5495923"/>
                  <a:pt x="1387006" y="5521283"/>
                  <a:pt x="1420669" y="5521283"/>
                </a:cubicBezTo>
                <a:cubicBezTo>
                  <a:pt x="1444795" y="5521283"/>
                  <a:pt x="1463535" y="5508154"/>
                  <a:pt x="1469706" y="5486497"/>
                </a:cubicBezTo>
                <a:lnTo>
                  <a:pt x="1493944" y="5486497"/>
                </a:lnTo>
                <a:cubicBezTo>
                  <a:pt x="1487772" y="5520610"/>
                  <a:pt x="1458934" y="5542940"/>
                  <a:pt x="1421343" y="5542940"/>
                </a:cubicBezTo>
                <a:close/>
                <a:moveTo>
                  <a:pt x="0" y="5881687"/>
                </a:moveTo>
                <a:lnTo>
                  <a:pt x="10657247" y="5881687"/>
                </a:lnTo>
                <a:lnTo>
                  <a:pt x="10657247" y="5404924"/>
                </a:lnTo>
                <a:lnTo>
                  <a:pt x="11134511" y="5404924"/>
                </a:lnTo>
                <a:lnTo>
                  <a:pt x="11134511" y="5881687"/>
                </a:lnTo>
                <a:lnTo>
                  <a:pt x="11622087" y="5881687"/>
                </a:lnTo>
                <a:lnTo>
                  <a:pt x="11622087" y="980301"/>
                </a:lnTo>
                <a:cubicBezTo>
                  <a:pt x="11622087" y="438896"/>
                  <a:pt x="11183191" y="0"/>
                  <a:pt x="10641786" y="0"/>
                </a:cubicBezTo>
                <a:lnTo>
                  <a:pt x="0" y="0"/>
                </a:lnTo>
                <a:close/>
              </a:path>
            </a:pathLst>
          </a:custGeom>
          <a:solidFill>
            <a:schemeClr val="accent2"/>
          </a:solidFill>
        </p:spPr>
        <p:txBody>
          <a:bodyPr wrap="square">
            <a:noAutofit/>
          </a:bodyPr>
          <a:lstStyle>
            <a:lvl1pPr>
              <a:buNone/>
              <a:defRPr sz="100"/>
            </a:lvl1pPr>
            <a:lvl2pPr marL="0" indent="0">
              <a:buNone/>
              <a:defRPr sz="100"/>
            </a:lvl2pPr>
            <a:lvl3pPr marL="228600" indent="0">
              <a:buNone/>
              <a:defRPr sz="100"/>
            </a:lvl3pPr>
            <a:lvl4pPr marL="457200" indent="0">
              <a:buNone/>
              <a:defRPr sz="100"/>
            </a:lvl4pPr>
            <a:lvl5pPr>
              <a:buNone/>
              <a:defRPr sz="100"/>
            </a:lvl5pPr>
          </a:lstStyle>
          <a:p>
            <a:pPr lvl="0"/>
            <a:r>
              <a:rPr lang="en-US"/>
              <a:t>Click to edit Master text  styles </a:t>
            </a:r>
          </a:p>
        </p:txBody>
      </p:sp>
      <p:sp>
        <p:nvSpPr>
          <p:cNvPr id="2" name="Title 1">
            <a:extLst>
              <a:ext uri="{FF2B5EF4-FFF2-40B4-BE49-F238E27FC236}">
                <a16:creationId xmlns:a16="http://schemas.microsoft.com/office/drawing/2014/main" id="{685801DA-0A74-F3C5-C9B7-B924D41FC835}"/>
              </a:ext>
            </a:extLst>
          </p:cNvPr>
          <p:cNvSpPr>
            <a:spLocks noGrp="1"/>
          </p:cNvSpPr>
          <p:nvPr>
            <p:ph type="title"/>
          </p:nvPr>
        </p:nvSpPr>
        <p:spPr>
          <a:xfrm>
            <a:off x="590687" y="3577118"/>
            <a:ext cx="9134022" cy="669671"/>
          </a:xfrm>
        </p:spPr>
        <p:txBody>
          <a:bodyPr anchor="b"/>
          <a:lstStyle>
            <a:lvl1pPr>
              <a:defRPr sz="5400" cap="none" baseline="0">
                <a:latin typeface="+mn-lt"/>
              </a:defRPr>
            </a:lvl1pPr>
          </a:lstStyle>
          <a:p>
            <a:r>
              <a:rPr lang="en-US"/>
              <a:t>Click to edit Master title style</a:t>
            </a:r>
          </a:p>
        </p:txBody>
      </p:sp>
      <p:sp>
        <p:nvSpPr>
          <p:cNvPr id="10" name="Footer Placeholder 9">
            <a:extLst>
              <a:ext uri="{FF2B5EF4-FFF2-40B4-BE49-F238E27FC236}">
                <a16:creationId xmlns:a16="http://schemas.microsoft.com/office/drawing/2014/main" id="{AA0259D7-5FA8-5DDF-084F-9480644421C8}"/>
              </a:ext>
            </a:extLst>
          </p:cNvPr>
          <p:cNvSpPr>
            <a:spLocks noGrp="1"/>
          </p:cNvSpPr>
          <p:nvPr>
            <p:ph type="ftr" sz="quarter" idx="13"/>
          </p:nvPr>
        </p:nvSpPr>
        <p:spPr/>
        <p:txBody>
          <a:bodyPr/>
          <a:lstStyle/>
          <a:p>
            <a:endParaRPr lang="en-US"/>
          </a:p>
        </p:txBody>
      </p:sp>
      <p:sp>
        <p:nvSpPr>
          <p:cNvPr id="11" name="Slide Number Placeholder 10">
            <a:extLst>
              <a:ext uri="{FF2B5EF4-FFF2-40B4-BE49-F238E27FC236}">
                <a16:creationId xmlns:a16="http://schemas.microsoft.com/office/drawing/2014/main" id="{7A2D48E0-DBBB-48EA-13D9-7013CBE06F90}"/>
              </a:ext>
            </a:extLst>
          </p:cNvPr>
          <p:cNvSpPr>
            <a:spLocks noGrp="1"/>
          </p:cNvSpPr>
          <p:nvPr>
            <p:ph type="sldNum" sz="quarter" idx="14"/>
          </p:nvPr>
        </p:nvSpPr>
        <p:spPr/>
        <p:txBody>
          <a:bodyPr/>
          <a:lstStyle/>
          <a:p>
            <a:fld id="{E097BF52-0257-49D6-BB20-385A163947A0}" type="slidenum">
              <a:rPr lang="en-US" smtClean="0"/>
              <a:pPr/>
              <a:t>‹#›</a:t>
            </a:fld>
            <a:endParaRPr lang="en-US"/>
          </a:p>
        </p:txBody>
      </p:sp>
      <p:sp>
        <p:nvSpPr>
          <p:cNvPr id="3" name="Text Placeholder 6">
            <a:extLst>
              <a:ext uri="{FF2B5EF4-FFF2-40B4-BE49-F238E27FC236}">
                <a16:creationId xmlns:a16="http://schemas.microsoft.com/office/drawing/2014/main" id="{46B2C663-DE8D-7F4C-71C5-039B40869D3D}"/>
              </a:ext>
            </a:extLst>
          </p:cNvPr>
          <p:cNvSpPr>
            <a:spLocks noGrp="1"/>
          </p:cNvSpPr>
          <p:nvPr>
            <p:ph type="body" sz="quarter" idx="17" hasCustomPrompt="1"/>
          </p:nvPr>
        </p:nvSpPr>
        <p:spPr>
          <a:xfrm>
            <a:off x="590687" y="1008466"/>
            <a:ext cx="10984485" cy="297646"/>
          </a:xfrm>
        </p:spPr>
        <p:txBody>
          <a:bodyPr wrap="square">
            <a:spAutoFit/>
          </a:bodyPr>
          <a:lstStyle>
            <a:lvl1pPr>
              <a:lnSpc>
                <a:spcPct val="80000"/>
              </a:lnSpc>
              <a:buNone/>
              <a:defRPr sz="2400">
                <a:solidFill>
                  <a:schemeClr val="tx2"/>
                </a:solidFill>
              </a:defRPr>
            </a:lvl1pPr>
            <a:lvl2pPr marL="0" indent="0">
              <a:buNone/>
              <a:defRPr>
                <a:solidFill>
                  <a:schemeClr val="tx1"/>
                </a:solidFill>
              </a:defRPr>
            </a:lvl2pPr>
            <a:lvl3pPr marL="228600" indent="0">
              <a:buNone/>
              <a:defRPr>
                <a:solidFill>
                  <a:schemeClr val="tx1"/>
                </a:solidFill>
              </a:defRPr>
            </a:lvl3pPr>
            <a:lvl4pPr marL="457200" indent="0">
              <a:buNone/>
              <a:defRPr>
                <a:solidFill>
                  <a:schemeClr val="tx1"/>
                </a:solidFill>
              </a:defRPr>
            </a:lvl4pPr>
            <a:lvl5pPr>
              <a:buNone/>
              <a:defRPr>
                <a:solidFill>
                  <a:schemeClr val="tx1"/>
                </a:solidFill>
              </a:defRPr>
            </a:lvl5pPr>
          </a:lstStyle>
          <a:p>
            <a:pPr lvl="0"/>
            <a:r>
              <a:rPr lang="en-US"/>
              <a:t>Department or Program Name</a:t>
            </a:r>
          </a:p>
        </p:txBody>
      </p:sp>
      <p:sp>
        <p:nvSpPr>
          <p:cNvPr id="15" name="Subtitle 2">
            <a:extLst>
              <a:ext uri="{FF2B5EF4-FFF2-40B4-BE49-F238E27FC236}">
                <a16:creationId xmlns:a16="http://schemas.microsoft.com/office/drawing/2014/main" id="{7D57C24A-CBD1-29F8-F30A-F2B102A4964C}"/>
              </a:ext>
            </a:extLst>
          </p:cNvPr>
          <p:cNvSpPr>
            <a:spLocks noGrp="1"/>
          </p:cNvSpPr>
          <p:nvPr>
            <p:ph type="subTitle" idx="1" hasCustomPrompt="1"/>
          </p:nvPr>
        </p:nvSpPr>
        <p:spPr>
          <a:xfrm>
            <a:off x="590687" y="4343751"/>
            <a:ext cx="9134022" cy="408166"/>
          </a:xfrm>
        </p:spPr>
        <p:txBody>
          <a:bodyPr/>
          <a:lstStyle>
            <a:lvl1pPr marL="0" indent="0" algn="l">
              <a:lnSpc>
                <a:spcPct val="70000"/>
              </a:lnSpc>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Speaker name</a:t>
            </a:r>
          </a:p>
        </p:txBody>
      </p:sp>
      <p:sp>
        <p:nvSpPr>
          <p:cNvPr id="16" name="Text Placeholder 5">
            <a:extLst>
              <a:ext uri="{FF2B5EF4-FFF2-40B4-BE49-F238E27FC236}">
                <a16:creationId xmlns:a16="http://schemas.microsoft.com/office/drawing/2014/main" id="{C37D3B47-0194-2C32-30C5-FCCB595663F6}"/>
              </a:ext>
            </a:extLst>
          </p:cNvPr>
          <p:cNvSpPr>
            <a:spLocks noGrp="1"/>
          </p:cNvSpPr>
          <p:nvPr>
            <p:ph type="body" sz="quarter" idx="15" hasCustomPrompt="1"/>
          </p:nvPr>
        </p:nvSpPr>
        <p:spPr>
          <a:xfrm>
            <a:off x="590688" y="5077899"/>
            <a:ext cx="2811228" cy="178818"/>
          </a:xfrm>
        </p:spPr>
        <p:txBody>
          <a:bodyPr/>
          <a:lstStyle>
            <a:lvl1pPr>
              <a:buNone/>
              <a:defRPr sz="1100">
                <a:solidFill>
                  <a:schemeClr val="tx2"/>
                </a:solidFill>
              </a:defRPr>
            </a:lvl1pPr>
            <a:lvl2pPr marL="0" indent="0">
              <a:buNone/>
              <a:defRPr sz="1050">
                <a:solidFill>
                  <a:schemeClr val="tx2"/>
                </a:solidFill>
              </a:defRPr>
            </a:lvl2pPr>
            <a:lvl3pPr marL="228600" indent="0">
              <a:buNone/>
              <a:defRPr sz="1050">
                <a:solidFill>
                  <a:schemeClr val="tx2"/>
                </a:solidFill>
              </a:defRPr>
            </a:lvl3pPr>
            <a:lvl4pPr marL="457200" indent="0">
              <a:buNone/>
              <a:defRPr sz="1050">
                <a:solidFill>
                  <a:schemeClr val="tx2"/>
                </a:solidFill>
              </a:defRPr>
            </a:lvl4pPr>
            <a:lvl5pPr>
              <a:buNone/>
              <a:defRPr sz="1050">
                <a:solidFill>
                  <a:schemeClr val="tx2"/>
                </a:solidFill>
              </a:defRPr>
            </a:lvl5pPr>
          </a:lstStyle>
          <a:p>
            <a:pPr lvl="0"/>
            <a:r>
              <a:rPr lang="en-US"/>
              <a:t>Date</a:t>
            </a:r>
          </a:p>
        </p:txBody>
      </p:sp>
      <p:sp>
        <p:nvSpPr>
          <p:cNvPr id="38" name="Freeform: Shape 37">
            <a:extLst>
              <a:ext uri="{FF2B5EF4-FFF2-40B4-BE49-F238E27FC236}">
                <a16:creationId xmlns:a16="http://schemas.microsoft.com/office/drawing/2014/main" id="{7AF82564-E4AC-AD5D-1203-5E085AB89FC1}"/>
              </a:ext>
            </a:extLst>
          </p:cNvPr>
          <p:cNvSpPr/>
          <p:nvPr userDrawn="1"/>
        </p:nvSpPr>
        <p:spPr>
          <a:xfrm>
            <a:off x="615319" y="607035"/>
            <a:ext cx="1735585" cy="222068"/>
          </a:xfrm>
          <a:custGeom>
            <a:avLst/>
            <a:gdLst>
              <a:gd name="connsiteX0" fmla="*/ 1627413 w 1735585"/>
              <a:gd name="connsiteY0" fmla="*/ 201982 h 222068"/>
              <a:gd name="connsiteX1" fmla="*/ 1627413 w 1735585"/>
              <a:gd name="connsiteY1" fmla="*/ 202094 h 222068"/>
              <a:gd name="connsiteX2" fmla="*/ 1627301 w 1735585"/>
              <a:gd name="connsiteY2" fmla="*/ 202094 h 222068"/>
              <a:gd name="connsiteX3" fmla="*/ 711762 w 1735585"/>
              <a:gd name="connsiteY3" fmla="*/ 73387 h 222068"/>
              <a:gd name="connsiteX4" fmla="*/ 676303 w 1735585"/>
              <a:gd name="connsiteY4" fmla="*/ 113222 h 222068"/>
              <a:gd name="connsiteX5" fmla="*/ 711762 w 1735585"/>
              <a:gd name="connsiteY5" fmla="*/ 152833 h 222068"/>
              <a:gd name="connsiteX6" fmla="*/ 746996 w 1735585"/>
              <a:gd name="connsiteY6" fmla="*/ 113222 h 222068"/>
              <a:gd name="connsiteX7" fmla="*/ 711762 w 1735585"/>
              <a:gd name="connsiteY7" fmla="*/ 73387 h 222068"/>
              <a:gd name="connsiteX8" fmla="*/ 1240505 w 1735585"/>
              <a:gd name="connsiteY8" fmla="*/ 73162 h 222068"/>
              <a:gd name="connsiteX9" fmla="*/ 1203587 w 1735585"/>
              <a:gd name="connsiteY9" fmla="*/ 112997 h 222068"/>
              <a:gd name="connsiteX10" fmla="*/ 1240505 w 1735585"/>
              <a:gd name="connsiteY10" fmla="*/ 152832 h 222068"/>
              <a:gd name="connsiteX11" fmla="*/ 1277423 w 1735585"/>
              <a:gd name="connsiteY11" fmla="*/ 112997 h 222068"/>
              <a:gd name="connsiteX12" fmla="*/ 1240505 w 1735585"/>
              <a:gd name="connsiteY12" fmla="*/ 73162 h 222068"/>
              <a:gd name="connsiteX13" fmla="*/ 581820 w 1735585"/>
              <a:gd name="connsiteY13" fmla="*/ 71703 h 222068"/>
              <a:gd name="connsiteX14" fmla="*/ 548157 w 1735585"/>
              <a:gd name="connsiteY14" fmla="*/ 102785 h 222068"/>
              <a:gd name="connsiteX15" fmla="*/ 613127 w 1735585"/>
              <a:gd name="connsiteY15" fmla="*/ 102785 h 222068"/>
              <a:gd name="connsiteX16" fmla="*/ 581820 w 1735585"/>
              <a:gd name="connsiteY16" fmla="*/ 71703 h 222068"/>
              <a:gd name="connsiteX17" fmla="*/ 205796 w 1735585"/>
              <a:gd name="connsiteY17" fmla="*/ 71703 h 222068"/>
              <a:gd name="connsiteX18" fmla="*/ 172133 w 1735585"/>
              <a:gd name="connsiteY18" fmla="*/ 102785 h 222068"/>
              <a:gd name="connsiteX19" fmla="*/ 237103 w 1735585"/>
              <a:gd name="connsiteY19" fmla="*/ 102785 h 222068"/>
              <a:gd name="connsiteX20" fmla="*/ 205796 w 1735585"/>
              <a:gd name="connsiteY20" fmla="*/ 71703 h 222068"/>
              <a:gd name="connsiteX21" fmla="*/ 1624271 w 1735585"/>
              <a:gd name="connsiteY21" fmla="*/ 56667 h 222068"/>
              <a:gd name="connsiteX22" fmla="*/ 1647050 w 1735585"/>
              <a:gd name="connsiteY22" fmla="*/ 56667 h 222068"/>
              <a:gd name="connsiteX23" fmla="*/ 1679816 w 1735585"/>
              <a:gd name="connsiteY23" fmla="*/ 147447 h 222068"/>
              <a:gd name="connsiteX24" fmla="*/ 1713255 w 1735585"/>
              <a:gd name="connsiteY24" fmla="*/ 56667 h 222068"/>
              <a:gd name="connsiteX25" fmla="*/ 1735585 w 1735585"/>
              <a:gd name="connsiteY25" fmla="*/ 56667 h 222068"/>
              <a:gd name="connsiteX26" fmla="*/ 1682397 w 1735585"/>
              <a:gd name="connsiteY26" fmla="*/ 194688 h 222068"/>
              <a:gd name="connsiteX27" fmla="*/ 1646265 w 1735585"/>
              <a:gd name="connsiteY27" fmla="*/ 222068 h 222068"/>
              <a:gd name="connsiteX28" fmla="*/ 1627413 w 1735585"/>
              <a:gd name="connsiteY28" fmla="*/ 219711 h 222068"/>
              <a:gd name="connsiteX29" fmla="*/ 1627413 w 1735585"/>
              <a:gd name="connsiteY29" fmla="*/ 202094 h 222068"/>
              <a:gd name="connsiteX30" fmla="*/ 1641776 w 1735585"/>
              <a:gd name="connsiteY30" fmla="*/ 202094 h 222068"/>
              <a:gd name="connsiteX31" fmla="*/ 1665789 w 1735585"/>
              <a:gd name="connsiteY31" fmla="*/ 186160 h 222068"/>
              <a:gd name="connsiteX32" fmla="*/ 1669717 w 1735585"/>
              <a:gd name="connsiteY32" fmla="*/ 175387 h 222068"/>
              <a:gd name="connsiteX33" fmla="*/ 1314004 w 1735585"/>
              <a:gd name="connsiteY33" fmla="*/ 56667 h 222068"/>
              <a:gd name="connsiteX34" fmla="*/ 1335661 w 1735585"/>
              <a:gd name="connsiteY34" fmla="*/ 56667 h 222068"/>
              <a:gd name="connsiteX35" fmla="*/ 1335661 w 1735585"/>
              <a:gd name="connsiteY35" fmla="*/ 119618 h 222068"/>
              <a:gd name="connsiteX36" fmla="*/ 1362592 w 1735585"/>
              <a:gd name="connsiteY36" fmla="*/ 153057 h 222068"/>
              <a:gd name="connsiteX37" fmla="*/ 1393226 w 1735585"/>
              <a:gd name="connsiteY37" fmla="*/ 116139 h 222068"/>
              <a:gd name="connsiteX38" fmla="*/ 1393226 w 1735585"/>
              <a:gd name="connsiteY38" fmla="*/ 56667 h 222068"/>
              <a:gd name="connsiteX39" fmla="*/ 1414658 w 1735585"/>
              <a:gd name="connsiteY39" fmla="*/ 56667 h 222068"/>
              <a:gd name="connsiteX40" fmla="*/ 1414883 w 1735585"/>
              <a:gd name="connsiteY40" fmla="*/ 56667 h 222068"/>
              <a:gd name="connsiteX41" fmla="*/ 1414883 w 1735585"/>
              <a:gd name="connsiteY41" fmla="*/ 169328 h 222068"/>
              <a:gd name="connsiteX42" fmla="*/ 1395470 w 1735585"/>
              <a:gd name="connsiteY42" fmla="*/ 169328 h 222068"/>
              <a:gd name="connsiteX43" fmla="*/ 1393114 w 1735585"/>
              <a:gd name="connsiteY43" fmla="*/ 152272 h 222068"/>
              <a:gd name="connsiteX44" fmla="*/ 1355074 w 1735585"/>
              <a:gd name="connsiteY44" fmla="*/ 172133 h 222068"/>
              <a:gd name="connsiteX45" fmla="*/ 1314004 w 1735585"/>
              <a:gd name="connsiteY45" fmla="*/ 126687 h 222068"/>
              <a:gd name="connsiteX46" fmla="*/ 787954 w 1735585"/>
              <a:gd name="connsiteY46" fmla="*/ 56666 h 222068"/>
              <a:gd name="connsiteX47" fmla="*/ 809611 w 1735585"/>
              <a:gd name="connsiteY47" fmla="*/ 56666 h 222068"/>
              <a:gd name="connsiteX48" fmla="*/ 809611 w 1735585"/>
              <a:gd name="connsiteY48" fmla="*/ 169327 h 222068"/>
              <a:gd name="connsiteX49" fmla="*/ 787954 w 1735585"/>
              <a:gd name="connsiteY49" fmla="*/ 169327 h 222068"/>
              <a:gd name="connsiteX50" fmla="*/ 1240505 w 1735585"/>
              <a:gd name="connsiteY50" fmla="*/ 53749 h 222068"/>
              <a:gd name="connsiteX51" fmla="*/ 1299080 w 1735585"/>
              <a:gd name="connsiteY51" fmla="*/ 112997 h 222068"/>
              <a:gd name="connsiteX52" fmla="*/ 1240505 w 1735585"/>
              <a:gd name="connsiteY52" fmla="*/ 172245 h 222068"/>
              <a:gd name="connsiteX53" fmla="*/ 1181706 w 1735585"/>
              <a:gd name="connsiteY53" fmla="*/ 112997 h 222068"/>
              <a:gd name="connsiteX54" fmla="*/ 1240505 w 1735585"/>
              <a:gd name="connsiteY54" fmla="*/ 53749 h 222068"/>
              <a:gd name="connsiteX55" fmla="*/ 716362 w 1735585"/>
              <a:gd name="connsiteY55" fmla="*/ 53525 h 222068"/>
              <a:gd name="connsiteX56" fmla="*/ 768653 w 1735585"/>
              <a:gd name="connsiteY56" fmla="*/ 112324 h 222068"/>
              <a:gd name="connsiteX57" fmla="*/ 716362 w 1735585"/>
              <a:gd name="connsiteY57" fmla="*/ 172470 h 222068"/>
              <a:gd name="connsiteX58" fmla="*/ 676078 w 1735585"/>
              <a:gd name="connsiteY58" fmla="*/ 151037 h 222068"/>
              <a:gd name="connsiteX59" fmla="*/ 676078 w 1735585"/>
              <a:gd name="connsiteY59" fmla="*/ 219935 h 222068"/>
              <a:gd name="connsiteX60" fmla="*/ 654421 w 1735585"/>
              <a:gd name="connsiteY60" fmla="*/ 219935 h 222068"/>
              <a:gd name="connsiteX61" fmla="*/ 654421 w 1735585"/>
              <a:gd name="connsiteY61" fmla="*/ 56667 h 222068"/>
              <a:gd name="connsiteX62" fmla="*/ 673946 w 1735585"/>
              <a:gd name="connsiteY62" fmla="*/ 56667 h 222068"/>
              <a:gd name="connsiteX63" fmla="*/ 675517 w 1735585"/>
              <a:gd name="connsiteY63" fmla="*/ 76977 h 222068"/>
              <a:gd name="connsiteX64" fmla="*/ 716362 w 1735585"/>
              <a:gd name="connsiteY64" fmla="*/ 53525 h 222068"/>
              <a:gd name="connsiteX65" fmla="*/ 1500950 w 1735585"/>
              <a:gd name="connsiteY65" fmla="*/ 53412 h 222068"/>
              <a:gd name="connsiteX66" fmla="*/ 1544264 w 1735585"/>
              <a:gd name="connsiteY66" fmla="*/ 100429 h 222068"/>
              <a:gd name="connsiteX67" fmla="*/ 1544264 w 1735585"/>
              <a:gd name="connsiteY67" fmla="*/ 169327 h 222068"/>
              <a:gd name="connsiteX68" fmla="*/ 1522607 w 1735585"/>
              <a:gd name="connsiteY68" fmla="*/ 169327 h 222068"/>
              <a:gd name="connsiteX69" fmla="*/ 1522607 w 1735585"/>
              <a:gd name="connsiteY69" fmla="*/ 105254 h 222068"/>
              <a:gd name="connsiteX70" fmla="*/ 1495452 w 1735585"/>
              <a:gd name="connsiteY70" fmla="*/ 73274 h 222068"/>
              <a:gd name="connsiteX71" fmla="*/ 1463471 w 1735585"/>
              <a:gd name="connsiteY71" fmla="*/ 109742 h 222068"/>
              <a:gd name="connsiteX72" fmla="*/ 1463471 w 1735585"/>
              <a:gd name="connsiteY72" fmla="*/ 169439 h 222068"/>
              <a:gd name="connsiteX73" fmla="*/ 1441814 w 1735585"/>
              <a:gd name="connsiteY73" fmla="*/ 169439 h 222068"/>
              <a:gd name="connsiteX74" fmla="*/ 1441590 w 1735585"/>
              <a:gd name="connsiteY74" fmla="*/ 169439 h 222068"/>
              <a:gd name="connsiteX75" fmla="*/ 1441590 w 1735585"/>
              <a:gd name="connsiteY75" fmla="*/ 56666 h 222068"/>
              <a:gd name="connsiteX76" fmla="*/ 1461227 w 1735585"/>
              <a:gd name="connsiteY76" fmla="*/ 56666 h 222068"/>
              <a:gd name="connsiteX77" fmla="*/ 1463583 w 1735585"/>
              <a:gd name="connsiteY77" fmla="*/ 73947 h 222068"/>
              <a:gd name="connsiteX78" fmla="*/ 1500950 w 1735585"/>
              <a:gd name="connsiteY78" fmla="*/ 53412 h 222068"/>
              <a:gd name="connsiteX79" fmla="*/ 895677 w 1735585"/>
              <a:gd name="connsiteY79" fmla="*/ 53412 h 222068"/>
              <a:gd name="connsiteX80" fmla="*/ 938991 w 1735585"/>
              <a:gd name="connsiteY80" fmla="*/ 100429 h 222068"/>
              <a:gd name="connsiteX81" fmla="*/ 938991 w 1735585"/>
              <a:gd name="connsiteY81" fmla="*/ 169327 h 222068"/>
              <a:gd name="connsiteX82" fmla="*/ 917334 w 1735585"/>
              <a:gd name="connsiteY82" fmla="*/ 169327 h 222068"/>
              <a:gd name="connsiteX83" fmla="*/ 917334 w 1735585"/>
              <a:gd name="connsiteY83" fmla="*/ 105254 h 222068"/>
              <a:gd name="connsiteX84" fmla="*/ 890179 w 1735585"/>
              <a:gd name="connsiteY84" fmla="*/ 73274 h 222068"/>
              <a:gd name="connsiteX85" fmla="*/ 858198 w 1735585"/>
              <a:gd name="connsiteY85" fmla="*/ 109742 h 222068"/>
              <a:gd name="connsiteX86" fmla="*/ 858198 w 1735585"/>
              <a:gd name="connsiteY86" fmla="*/ 169439 h 222068"/>
              <a:gd name="connsiteX87" fmla="*/ 836541 w 1735585"/>
              <a:gd name="connsiteY87" fmla="*/ 169439 h 222068"/>
              <a:gd name="connsiteX88" fmla="*/ 836317 w 1735585"/>
              <a:gd name="connsiteY88" fmla="*/ 169439 h 222068"/>
              <a:gd name="connsiteX89" fmla="*/ 836317 w 1735585"/>
              <a:gd name="connsiteY89" fmla="*/ 56666 h 222068"/>
              <a:gd name="connsiteX90" fmla="*/ 855954 w 1735585"/>
              <a:gd name="connsiteY90" fmla="*/ 56666 h 222068"/>
              <a:gd name="connsiteX91" fmla="*/ 858311 w 1735585"/>
              <a:gd name="connsiteY91" fmla="*/ 73947 h 222068"/>
              <a:gd name="connsiteX92" fmla="*/ 895677 w 1735585"/>
              <a:gd name="connsiteY92" fmla="*/ 53412 h 222068"/>
              <a:gd name="connsiteX93" fmla="*/ 581820 w 1735585"/>
              <a:gd name="connsiteY93" fmla="*/ 53412 h 222068"/>
              <a:gd name="connsiteX94" fmla="*/ 634784 w 1735585"/>
              <a:gd name="connsiteY94" fmla="*/ 108957 h 222068"/>
              <a:gd name="connsiteX95" fmla="*/ 634784 w 1735585"/>
              <a:gd name="connsiteY95" fmla="*/ 117036 h 222068"/>
              <a:gd name="connsiteX96" fmla="*/ 547708 w 1735585"/>
              <a:gd name="connsiteY96" fmla="*/ 117261 h 222068"/>
              <a:gd name="connsiteX97" fmla="*/ 583167 w 1735585"/>
              <a:gd name="connsiteY97" fmla="*/ 154178 h 222068"/>
              <a:gd name="connsiteX98" fmla="*/ 614698 w 1735585"/>
              <a:gd name="connsiteY98" fmla="*/ 134317 h 222068"/>
              <a:gd name="connsiteX99" fmla="*/ 635009 w 1735585"/>
              <a:gd name="connsiteY99" fmla="*/ 134317 h 222068"/>
              <a:gd name="connsiteX100" fmla="*/ 582718 w 1735585"/>
              <a:gd name="connsiteY100" fmla="*/ 172132 h 222068"/>
              <a:gd name="connsiteX101" fmla="*/ 526724 w 1735585"/>
              <a:gd name="connsiteY101" fmla="*/ 113109 h 222068"/>
              <a:gd name="connsiteX102" fmla="*/ 581820 w 1735585"/>
              <a:gd name="connsiteY102" fmla="*/ 53412 h 222068"/>
              <a:gd name="connsiteX103" fmla="*/ 465568 w 1735585"/>
              <a:gd name="connsiteY103" fmla="*/ 53412 h 222068"/>
              <a:gd name="connsiteX104" fmla="*/ 508882 w 1735585"/>
              <a:gd name="connsiteY104" fmla="*/ 100429 h 222068"/>
              <a:gd name="connsiteX105" fmla="*/ 508882 w 1735585"/>
              <a:gd name="connsiteY105" fmla="*/ 169327 h 222068"/>
              <a:gd name="connsiteX106" fmla="*/ 487225 w 1735585"/>
              <a:gd name="connsiteY106" fmla="*/ 169327 h 222068"/>
              <a:gd name="connsiteX107" fmla="*/ 487225 w 1735585"/>
              <a:gd name="connsiteY107" fmla="*/ 105254 h 222068"/>
              <a:gd name="connsiteX108" fmla="*/ 460070 w 1735585"/>
              <a:gd name="connsiteY108" fmla="*/ 73274 h 222068"/>
              <a:gd name="connsiteX109" fmla="*/ 428089 w 1735585"/>
              <a:gd name="connsiteY109" fmla="*/ 109742 h 222068"/>
              <a:gd name="connsiteX110" fmla="*/ 428089 w 1735585"/>
              <a:gd name="connsiteY110" fmla="*/ 169439 h 222068"/>
              <a:gd name="connsiteX111" fmla="*/ 406432 w 1735585"/>
              <a:gd name="connsiteY111" fmla="*/ 169439 h 222068"/>
              <a:gd name="connsiteX112" fmla="*/ 406208 w 1735585"/>
              <a:gd name="connsiteY112" fmla="*/ 169439 h 222068"/>
              <a:gd name="connsiteX113" fmla="*/ 406208 w 1735585"/>
              <a:gd name="connsiteY113" fmla="*/ 56666 h 222068"/>
              <a:gd name="connsiteX114" fmla="*/ 425845 w 1735585"/>
              <a:gd name="connsiteY114" fmla="*/ 56666 h 222068"/>
              <a:gd name="connsiteX115" fmla="*/ 428202 w 1735585"/>
              <a:gd name="connsiteY115" fmla="*/ 73947 h 222068"/>
              <a:gd name="connsiteX116" fmla="*/ 465568 w 1735585"/>
              <a:gd name="connsiteY116" fmla="*/ 53412 h 222068"/>
              <a:gd name="connsiteX117" fmla="*/ 337646 w 1735585"/>
              <a:gd name="connsiteY117" fmla="*/ 53412 h 222068"/>
              <a:gd name="connsiteX118" fmla="*/ 380960 w 1735585"/>
              <a:gd name="connsiteY118" fmla="*/ 100429 h 222068"/>
              <a:gd name="connsiteX119" fmla="*/ 380960 w 1735585"/>
              <a:gd name="connsiteY119" fmla="*/ 169327 h 222068"/>
              <a:gd name="connsiteX120" fmla="*/ 359303 w 1735585"/>
              <a:gd name="connsiteY120" fmla="*/ 169327 h 222068"/>
              <a:gd name="connsiteX121" fmla="*/ 359303 w 1735585"/>
              <a:gd name="connsiteY121" fmla="*/ 105254 h 222068"/>
              <a:gd name="connsiteX122" fmla="*/ 332148 w 1735585"/>
              <a:gd name="connsiteY122" fmla="*/ 73274 h 222068"/>
              <a:gd name="connsiteX123" fmla="*/ 300167 w 1735585"/>
              <a:gd name="connsiteY123" fmla="*/ 109742 h 222068"/>
              <a:gd name="connsiteX124" fmla="*/ 300167 w 1735585"/>
              <a:gd name="connsiteY124" fmla="*/ 169439 h 222068"/>
              <a:gd name="connsiteX125" fmla="*/ 278510 w 1735585"/>
              <a:gd name="connsiteY125" fmla="*/ 169439 h 222068"/>
              <a:gd name="connsiteX126" fmla="*/ 278286 w 1735585"/>
              <a:gd name="connsiteY126" fmla="*/ 169439 h 222068"/>
              <a:gd name="connsiteX127" fmla="*/ 278286 w 1735585"/>
              <a:gd name="connsiteY127" fmla="*/ 56666 h 222068"/>
              <a:gd name="connsiteX128" fmla="*/ 297923 w 1735585"/>
              <a:gd name="connsiteY128" fmla="*/ 56666 h 222068"/>
              <a:gd name="connsiteX129" fmla="*/ 300280 w 1735585"/>
              <a:gd name="connsiteY129" fmla="*/ 73947 h 222068"/>
              <a:gd name="connsiteX130" fmla="*/ 337646 w 1735585"/>
              <a:gd name="connsiteY130" fmla="*/ 53412 h 222068"/>
              <a:gd name="connsiteX131" fmla="*/ 205796 w 1735585"/>
              <a:gd name="connsiteY131" fmla="*/ 53412 h 222068"/>
              <a:gd name="connsiteX132" fmla="*/ 258760 w 1735585"/>
              <a:gd name="connsiteY132" fmla="*/ 108957 h 222068"/>
              <a:gd name="connsiteX133" fmla="*/ 258760 w 1735585"/>
              <a:gd name="connsiteY133" fmla="*/ 117036 h 222068"/>
              <a:gd name="connsiteX134" fmla="*/ 171684 w 1735585"/>
              <a:gd name="connsiteY134" fmla="*/ 117261 h 222068"/>
              <a:gd name="connsiteX135" fmla="*/ 207143 w 1735585"/>
              <a:gd name="connsiteY135" fmla="*/ 154178 h 222068"/>
              <a:gd name="connsiteX136" fmla="*/ 238674 w 1735585"/>
              <a:gd name="connsiteY136" fmla="*/ 134317 h 222068"/>
              <a:gd name="connsiteX137" fmla="*/ 258985 w 1735585"/>
              <a:gd name="connsiteY137" fmla="*/ 134317 h 222068"/>
              <a:gd name="connsiteX138" fmla="*/ 206694 w 1735585"/>
              <a:gd name="connsiteY138" fmla="*/ 172132 h 222068"/>
              <a:gd name="connsiteX139" fmla="*/ 150700 w 1735585"/>
              <a:gd name="connsiteY139" fmla="*/ 113109 h 222068"/>
              <a:gd name="connsiteX140" fmla="*/ 205796 w 1735585"/>
              <a:gd name="connsiteY140" fmla="*/ 53412 h 222068"/>
              <a:gd name="connsiteX141" fmla="*/ 1579611 w 1735585"/>
              <a:gd name="connsiteY141" fmla="*/ 21432 h 222068"/>
              <a:gd name="connsiteX142" fmla="*/ 1601268 w 1735585"/>
              <a:gd name="connsiteY142" fmla="*/ 21432 h 222068"/>
              <a:gd name="connsiteX143" fmla="*/ 1601268 w 1735585"/>
              <a:gd name="connsiteY143" fmla="*/ 56667 h 222068"/>
              <a:gd name="connsiteX144" fmla="*/ 1623374 w 1735585"/>
              <a:gd name="connsiteY144" fmla="*/ 56667 h 222068"/>
              <a:gd name="connsiteX145" fmla="*/ 1623374 w 1735585"/>
              <a:gd name="connsiteY145" fmla="*/ 74845 h 222068"/>
              <a:gd name="connsiteX146" fmla="*/ 1601268 w 1735585"/>
              <a:gd name="connsiteY146" fmla="*/ 74845 h 222068"/>
              <a:gd name="connsiteX147" fmla="*/ 1601268 w 1735585"/>
              <a:gd name="connsiteY147" fmla="*/ 169327 h 222068"/>
              <a:gd name="connsiteX148" fmla="*/ 1579611 w 1735585"/>
              <a:gd name="connsiteY148" fmla="*/ 169327 h 222068"/>
              <a:gd name="connsiteX149" fmla="*/ 1579611 w 1735585"/>
              <a:gd name="connsiteY149" fmla="*/ 74845 h 222068"/>
              <a:gd name="connsiteX150" fmla="*/ 1557505 w 1735585"/>
              <a:gd name="connsiteY150" fmla="*/ 74845 h 222068"/>
              <a:gd name="connsiteX151" fmla="*/ 1557505 w 1735585"/>
              <a:gd name="connsiteY151" fmla="*/ 56667 h 222068"/>
              <a:gd name="connsiteX152" fmla="*/ 1579611 w 1735585"/>
              <a:gd name="connsiteY152" fmla="*/ 56667 h 222068"/>
              <a:gd name="connsiteX153" fmla="*/ 0 w 1735585"/>
              <a:gd name="connsiteY153" fmla="*/ 2805 h 222068"/>
              <a:gd name="connsiteX154" fmla="*/ 22555 w 1735585"/>
              <a:gd name="connsiteY154" fmla="*/ 2805 h 222068"/>
              <a:gd name="connsiteX155" fmla="*/ 22555 w 1735585"/>
              <a:gd name="connsiteY155" fmla="*/ 74508 h 222068"/>
              <a:gd name="connsiteX156" fmla="*/ 105031 w 1735585"/>
              <a:gd name="connsiteY156" fmla="*/ 74508 h 222068"/>
              <a:gd name="connsiteX157" fmla="*/ 105031 w 1735585"/>
              <a:gd name="connsiteY157" fmla="*/ 2805 h 222068"/>
              <a:gd name="connsiteX158" fmla="*/ 127585 w 1735585"/>
              <a:gd name="connsiteY158" fmla="*/ 2805 h 222068"/>
              <a:gd name="connsiteX159" fmla="*/ 127585 w 1735585"/>
              <a:gd name="connsiteY159" fmla="*/ 169440 h 222068"/>
              <a:gd name="connsiteX160" fmla="*/ 105031 w 1735585"/>
              <a:gd name="connsiteY160" fmla="*/ 169440 h 222068"/>
              <a:gd name="connsiteX161" fmla="*/ 105031 w 1735585"/>
              <a:gd name="connsiteY161" fmla="*/ 95492 h 222068"/>
              <a:gd name="connsiteX162" fmla="*/ 22555 w 1735585"/>
              <a:gd name="connsiteY162" fmla="*/ 95492 h 222068"/>
              <a:gd name="connsiteX163" fmla="*/ 22555 w 1735585"/>
              <a:gd name="connsiteY163" fmla="*/ 169440 h 222068"/>
              <a:gd name="connsiteX164" fmla="*/ 0 w 1735585"/>
              <a:gd name="connsiteY164" fmla="*/ 169440 h 222068"/>
              <a:gd name="connsiteX165" fmla="*/ 798502 w 1735585"/>
              <a:gd name="connsiteY165" fmla="*/ 1458 h 222068"/>
              <a:gd name="connsiteX166" fmla="*/ 812753 w 1735585"/>
              <a:gd name="connsiteY166" fmla="*/ 15709 h 222068"/>
              <a:gd name="connsiteX167" fmla="*/ 798502 w 1735585"/>
              <a:gd name="connsiteY167" fmla="*/ 29960 h 222068"/>
              <a:gd name="connsiteX168" fmla="*/ 784251 w 1735585"/>
              <a:gd name="connsiteY168" fmla="*/ 15709 h 222068"/>
              <a:gd name="connsiteX169" fmla="*/ 798502 w 1735585"/>
              <a:gd name="connsiteY169" fmla="*/ 1458 h 222068"/>
              <a:gd name="connsiteX170" fmla="*/ 1096537 w 1735585"/>
              <a:gd name="connsiteY170" fmla="*/ 0 h 222068"/>
              <a:gd name="connsiteX171" fmla="*/ 1169138 w 1735585"/>
              <a:gd name="connsiteY171" fmla="*/ 56443 h 222068"/>
              <a:gd name="connsiteX172" fmla="*/ 1144900 w 1735585"/>
              <a:gd name="connsiteY172" fmla="*/ 56443 h 222068"/>
              <a:gd name="connsiteX173" fmla="*/ 1095863 w 1735585"/>
              <a:gd name="connsiteY173" fmla="*/ 21657 h 222068"/>
              <a:gd name="connsiteX174" fmla="*/ 1040094 w 1735585"/>
              <a:gd name="connsiteY174" fmla="*/ 85954 h 222068"/>
              <a:gd name="connsiteX175" fmla="*/ 1095863 w 1735585"/>
              <a:gd name="connsiteY175" fmla="*/ 150252 h 222068"/>
              <a:gd name="connsiteX176" fmla="*/ 1145910 w 1735585"/>
              <a:gd name="connsiteY176" fmla="*/ 116588 h 222068"/>
              <a:gd name="connsiteX177" fmla="*/ 1169924 w 1735585"/>
              <a:gd name="connsiteY177" fmla="*/ 116588 h 222068"/>
              <a:gd name="connsiteX178" fmla="*/ 1095527 w 1735585"/>
              <a:gd name="connsiteY178" fmla="*/ 171909 h 222068"/>
              <a:gd name="connsiteX179" fmla="*/ 1016529 w 1735585"/>
              <a:gd name="connsiteY179" fmla="*/ 86179 h 222068"/>
              <a:gd name="connsiteX180" fmla="*/ 1016305 w 1735585"/>
              <a:gd name="connsiteY180" fmla="*/ 86179 h 222068"/>
              <a:gd name="connsiteX181" fmla="*/ 1096537 w 1735585"/>
              <a:gd name="connsiteY181" fmla="*/ 0 h 222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Lst>
            <a:rect l="l" t="t" r="r" b="b"/>
            <a:pathLst>
              <a:path w="1735585" h="222068">
                <a:moveTo>
                  <a:pt x="1627413" y="201982"/>
                </a:moveTo>
                <a:lnTo>
                  <a:pt x="1627413" y="202094"/>
                </a:lnTo>
                <a:lnTo>
                  <a:pt x="1627301" y="202094"/>
                </a:lnTo>
                <a:close/>
                <a:moveTo>
                  <a:pt x="711762" y="73387"/>
                </a:moveTo>
                <a:cubicBezTo>
                  <a:pt x="689656" y="73387"/>
                  <a:pt x="676303" y="89769"/>
                  <a:pt x="676303" y="113222"/>
                </a:cubicBezTo>
                <a:cubicBezTo>
                  <a:pt x="676303" y="136674"/>
                  <a:pt x="689656" y="152833"/>
                  <a:pt x="711762" y="152833"/>
                </a:cubicBezTo>
                <a:cubicBezTo>
                  <a:pt x="733867" y="152833"/>
                  <a:pt x="746996" y="136225"/>
                  <a:pt x="746996" y="113222"/>
                </a:cubicBezTo>
                <a:cubicBezTo>
                  <a:pt x="746996" y="90218"/>
                  <a:pt x="733867" y="73387"/>
                  <a:pt x="711762" y="73387"/>
                </a:cubicBezTo>
                <a:close/>
                <a:moveTo>
                  <a:pt x="1240505" y="73162"/>
                </a:moveTo>
                <a:cubicBezTo>
                  <a:pt x="1218848" y="73162"/>
                  <a:pt x="1203587" y="89545"/>
                  <a:pt x="1203587" y="112997"/>
                </a:cubicBezTo>
                <a:cubicBezTo>
                  <a:pt x="1203587" y="136449"/>
                  <a:pt x="1218624" y="152832"/>
                  <a:pt x="1240505" y="152832"/>
                </a:cubicBezTo>
                <a:cubicBezTo>
                  <a:pt x="1262162" y="152832"/>
                  <a:pt x="1277423" y="136449"/>
                  <a:pt x="1277423" y="112997"/>
                </a:cubicBezTo>
                <a:cubicBezTo>
                  <a:pt x="1277423" y="89545"/>
                  <a:pt x="1262162" y="73162"/>
                  <a:pt x="1240505" y="73162"/>
                </a:cubicBezTo>
                <a:close/>
                <a:moveTo>
                  <a:pt x="581820" y="71703"/>
                </a:moveTo>
                <a:cubicBezTo>
                  <a:pt x="562744" y="71703"/>
                  <a:pt x="550962" y="83036"/>
                  <a:pt x="548157" y="102785"/>
                </a:cubicBezTo>
                <a:lnTo>
                  <a:pt x="613127" y="102785"/>
                </a:lnTo>
                <a:cubicBezTo>
                  <a:pt x="613127" y="84158"/>
                  <a:pt x="600896" y="71703"/>
                  <a:pt x="581820" y="71703"/>
                </a:cubicBezTo>
                <a:close/>
                <a:moveTo>
                  <a:pt x="205796" y="71703"/>
                </a:moveTo>
                <a:cubicBezTo>
                  <a:pt x="186720" y="71703"/>
                  <a:pt x="174938" y="83036"/>
                  <a:pt x="172133" y="102785"/>
                </a:cubicBezTo>
                <a:lnTo>
                  <a:pt x="237103" y="102785"/>
                </a:lnTo>
                <a:cubicBezTo>
                  <a:pt x="237103" y="84158"/>
                  <a:pt x="224872" y="71703"/>
                  <a:pt x="205796" y="71703"/>
                </a:cubicBezTo>
                <a:close/>
                <a:moveTo>
                  <a:pt x="1624271" y="56667"/>
                </a:moveTo>
                <a:lnTo>
                  <a:pt x="1647050" y="56667"/>
                </a:lnTo>
                <a:lnTo>
                  <a:pt x="1679816" y="147447"/>
                </a:lnTo>
                <a:lnTo>
                  <a:pt x="1713255" y="56667"/>
                </a:lnTo>
                <a:lnTo>
                  <a:pt x="1735585" y="56667"/>
                </a:lnTo>
                <a:lnTo>
                  <a:pt x="1682397" y="194688"/>
                </a:lnTo>
                <a:cubicBezTo>
                  <a:pt x="1674766" y="214100"/>
                  <a:pt x="1663545" y="222068"/>
                  <a:pt x="1646265" y="222068"/>
                </a:cubicBezTo>
                <a:cubicBezTo>
                  <a:pt x="1639083" y="222068"/>
                  <a:pt x="1633136" y="221170"/>
                  <a:pt x="1627413" y="219711"/>
                </a:cubicBezTo>
                <a:lnTo>
                  <a:pt x="1627413" y="202094"/>
                </a:lnTo>
                <a:lnTo>
                  <a:pt x="1641776" y="202094"/>
                </a:lnTo>
                <a:cubicBezTo>
                  <a:pt x="1652100" y="202094"/>
                  <a:pt x="1660403" y="200523"/>
                  <a:pt x="1665789" y="186160"/>
                </a:cubicBezTo>
                <a:lnTo>
                  <a:pt x="1669717" y="175387"/>
                </a:lnTo>
                <a:close/>
                <a:moveTo>
                  <a:pt x="1314004" y="56667"/>
                </a:moveTo>
                <a:lnTo>
                  <a:pt x="1335661" y="56667"/>
                </a:lnTo>
                <a:lnTo>
                  <a:pt x="1335661" y="119618"/>
                </a:lnTo>
                <a:cubicBezTo>
                  <a:pt x="1335661" y="143856"/>
                  <a:pt x="1345984" y="153057"/>
                  <a:pt x="1362592" y="153057"/>
                </a:cubicBezTo>
                <a:cubicBezTo>
                  <a:pt x="1382453" y="153057"/>
                  <a:pt x="1393226" y="140377"/>
                  <a:pt x="1393226" y="116139"/>
                </a:cubicBezTo>
                <a:lnTo>
                  <a:pt x="1393226" y="56667"/>
                </a:lnTo>
                <a:lnTo>
                  <a:pt x="1414658" y="56667"/>
                </a:lnTo>
                <a:lnTo>
                  <a:pt x="1414883" y="56667"/>
                </a:lnTo>
                <a:lnTo>
                  <a:pt x="1414883" y="169328"/>
                </a:lnTo>
                <a:lnTo>
                  <a:pt x="1395470" y="169328"/>
                </a:lnTo>
                <a:lnTo>
                  <a:pt x="1393114" y="152272"/>
                </a:lnTo>
                <a:cubicBezTo>
                  <a:pt x="1386605" y="164054"/>
                  <a:pt x="1371681" y="172133"/>
                  <a:pt x="1355074" y="172133"/>
                </a:cubicBezTo>
                <a:cubicBezTo>
                  <a:pt x="1328816" y="172133"/>
                  <a:pt x="1314004" y="154404"/>
                  <a:pt x="1314004" y="126687"/>
                </a:cubicBezTo>
                <a:close/>
                <a:moveTo>
                  <a:pt x="787954" y="56666"/>
                </a:moveTo>
                <a:lnTo>
                  <a:pt x="809611" y="56666"/>
                </a:lnTo>
                <a:lnTo>
                  <a:pt x="809611" y="169327"/>
                </a:lnTo>
                <a:lnTo>
                  <a:pt x="787954" y="169327"/>
                </a:lnTo>
                <a:close/>
                <a:moveTo>
                  <a:pt x="1240505" y="53749"/>
                </a:moveTo>
                <a:cubicBezTo>
                  <a:pt x="1274169" y="53749"/>
                  <a:pt x="1299080" y="78211"/>
                  <a:pt x="1299080" y="112997"/>
                </a:cubicBezTo>
                <a:cubicBezTo>
                  <a:pt x="1299080" y="147783"/>
                  <a:pt x="1274169" y="172245"/>
                  <a:pt x="1240505" y="172245"/>
                </a:cubicBezTo>
                <a:cubicBezTo>
                  <a:pt x="1206842" y="172245"/>
                  <a:pt x="1181706" y="147783"/>
                  <a:pt x="1181706" y="112997"/>
                </a:cubicBezTo>
                <a:cubicBezTo>
                  <a:pt x="1181706" y="78211"/>
                  <a:pt x="1206617" y="53749"/>
                  <a:pt x="1240505" y="53749"/>
                </a:cubicBezTo>
                <a:close/>
                <a:moveTo>
                  <a:pt x="716362" y="53525"/>
                </a:moveTo>
                <a:cubicBezTo>
                  <a:pt x="748679" y="53525"/>
                  <a:pt x="768653" y="77763"/>
                  <a:pt x="768653" y="112324"/>
                </a:cubicBezTo>
                <a:cubicBezTo>
                  <a:pt x="768653" y="146885"/>
                  <a:pt x="749802" y="172470"/>
                  <a:pt x="716362" y="172470"/>
                </a:cubicBezTo>
                <a:cubicBezTo>
                  <a:pt x="698408" y="172470"/>
                  <a:pt x="683372" y="164839"/>
                  <a:pt x="676078" y="151037"/>
                </a:cubicBezTo>
                <a:lnTo>
                  <a:pt x="676078" y="219935"/>
                </a:lnTo>
                <a:lnTo>
                  <a:pt x="654421" y="219935"/>
                </a:lnTo>
                <a:lnTo>
                  <a:pt x="654421" y="56667"/>
                </a:lnTo>
                <a:lnTo>
                  <a:pt x="673946" y="56667"/>
                </a:lnTo>
                <a:lnTo>
                  <a:pt x="675517" y="76977"/>
                </a:lnTo>
                <a:cubicBezTo>
                  <a:pt x="683148" y="61492"/>
                  <a:pt x="698296" y="53525"/>
                  <a:pt x="716362" y="53525"/>
                </a:cubicBezTo>
                <a:close/>
                <a:moveTo>
                  <a:pt x="1500950" y="53412"/>
                </a:moveTo>
                <a:cubicBezTo>
                  <a:pt x="1530687" y="53412"/>
                  <a:pt x="1544264" y="71590"/>
                  <a:pt x="1544264" y="100429"/>
                </a:cubicBezTo>
                <a:lnTo>
                  <a:pt x="1544264" y="169327"/>
                </a:lnTo>
                <a:lnTo>
                  <a:pt x="1522607" y="169327"/>
                </a:lnTo>
                <a:lnTo>
                  <a:pt x="1522607" y="105254"/>
                </a:lnTo>
                <a:cubicBezTo>
                  <a:pt x="1522607" y="82475"/>
                  <a:pt x="1512059" y="73274"/>
                  <a:pt x="1495452" y="73274"/>
                </a:cubicBezTo>
                <a:cubicBezTo>
                  <a:pt x="1475142" y="73274"/>
                  <a:pt x="1463471" y="87749"/>
                  <a:pt x="1463471" y="109742"/>
                </a:cubicBezTo>
                <a:lnTo>
                  <a:pt x="1463471" y="169439"/>
                </a:lnTo>
                <a:lnTo>
                  <a:pt x="1441814" y="169439"/>
                </a:lnTo>
                <a:lnTo>
                  <a:pt x="1441590" y="169439"/>
                </a:lnTo>
                <a:lnTo>
                  <a:pt x="1441590" y="56666"/>
                </a:lnTo>
                <a:lnTo>
                  <a:pt x="1461227" y="56666"/>
                </a:lnTo>
                <a:lnTo>
                  <a:pt x="1463583" y="73947"/>
                </a:lnTo>
                <a:cubicBezTo>
                  <a:pt x="1470765" y="61042"/>
                  <a:pt x="1485016" y="53412"/>
                  <a:pt x="1500950" y="53412"/>
                </a:cubicBezTo>
                <a:close/>
                <a:moveTo>
                  <a:pt x="895677" y="53412"/>
                </a:moveTo>
                <a:cubicBezTo>
                  <a:pt x="925414" y="53412"/>
                  <a:pt x="938991" y="71590"/>
                  <a:pt x="938991" y="100429"/>
                </a:cubicBezTo>
                <a:lnTo>
                  <a:pt x="938991" y="169327"/>
                </a:lnTo>
                <a:lnTo>
                  <a:pt x="917334" y="169327"/>
                </a:lnTo>
                <a:lnTo>
                  <a:pt x="917334" y="105254"/>
                </a:lnTo>
                <a:cubicBezTo>
                  <a:pt x="917334" y="82475"/>
                  <a:pt x="906786" y="73274"/>
                  <a:pt x="890179" y="73274"/>
                </a:cubicBezTo>
                <a:cubicBezTo>
                  <a:pt x="869868" y="73274"/>
                  <a:pt x="858198" y="87749"/>
                  <a:pt x="858198" y="109742"/>
                </a:cubicBezTo>
                <a:lnTo>
                  <a:pt x="858198" y="169439"/>
                </a:lnTo>
                <a:lnTo>
                  <a:pt x="836541" y="169439"/>
                </a:lnTo>
                <a:lnTo>
                  <a:pt x="836317" y="169439"/>
                </a:lnTo>
                <a:lnTo>
                  <a:pt x="836317" y="56666"/>
                </a:lnTo>
                <a:lnTo>
                  <a:pt x="855954" y="56666"/>
                </a:lnTo>
                <a:lnTo>
                  <a:pt x="858311" y="73947"/>
                </a:lnTo>
                <a:cubicBezTo>
                  <a:pt x="865492" y="61042"/>
                  <a:pt x="879743" y="53412"/>
                  <a:pt x="895677" y="53412"/>
                </a:cubicBezTo>
                <a:close/>
                <a:moveTo>
                  <a:pt x="581820" y="53412"/>
                </a:moveTo>
                <a:cubicBezTo>
                  <a:pt x="614586" y="53412"/>
                  <a:pt x="634784" y="75518"/>
                  <a:pt x="634784" y="108957"/>
                </a:cubicBezTo>
                <a:lnTo>
                  <a:pt x="634784" y="117036"/>
                </a:lnTo>
                <a:lnTo>
                  <a:pt x="547708" y="117261"/>
                </a:lnTo>
                <a:cubicBezTo>
                  <a:pt x="549279" y="141050"/>
                  <a:pt x="561734" y="154178"/>
                  <a:pt x="583167" y="154178"/>
                </a:cubicBezTo>
                <a:cubicBezTo>
                  <a:pt x="599999" y="154178"/>
                  <a:pt x="611108" y="147221"/>
                  <a:pt x="614698" y="134317"/>
                </a:cubicBezTo>
                <a:lnTo>
                  <a:pt x="635009" y="134317"/>
                </a:lnTo>
                <a:cubicBezTo>
                  <a:pt x="629510" y="158555"/>
                  <a:pt x="610547" y="172132"/>
                  <a:pt x="582718" y="172132"/>
                </a:cubicBezTo>
                <a:cubicBezTo>
                  <a:pt x="549503" y="172132"/>
                  <a:pt x="526724" y="148119"/>
                  <a:pt x="526724" y="113109"/>
                </a:cubicBezTo>
                <a:cubicBezTo>
                  <a:pt x="526724" y="77874"/>
                  <a:pt x="549054" y="53412"/>
                  <a:pt x="581820" y="53412"/>
                </a:cubicBezTo>
                <a:close/>
                <a:moveTo>
                  <a:pt x="465568" y="53412"/>
                </a:moveTo>
                <a:cubicBezTo>
                  <a:pt x="495304" y="53412"/>
                  <a:pt x="508882" y="71590"/>
                  <a:pt x="508882" y="100429"/>
                </a:cubicBezTo>
                <a:lnTo>
                  <a:pt x="508882" y="169327"/>
                </a:lnTo>
                <a:lnTo>
                  <a:pt x="487225" y="169327"/>
                </a:lnTo>
                <a:lnTo>
                  <a:pt x="487225" y="105254"/>
                </a:lnTo>
                <a:cubicBezTo>
                  <a:pt x="487225" y="82475"/>
                  <a:pt x="476677" y="73274"/>
                  <a:pt x="460070" y="73274"/>
                </a:cubicBezTo>
                <a:cubicBezTo>
                  <a:pt x="439759" y="73274"/>
                  <a:pt x="428089" y="87749"/>
                  <a:pt x="428089" y="109742"/>
                </a:cubicBezTo>
                <a:lnTo>
                  <a:pt x="428089" y="169439"/>
                </a:lnTo>
                <a:lnTo>
                  <a:pt x="406432" y="169439"/>
                </a:lnTo>
                <a:lnTo>
                  <a:pt x="406208" y="169439"/>
                </a:lnTo>
                <a:lnTo>
                  <a:pt x="406208" y="56666"/>
                </a:lnTo>
                <a:lnTo>
                  <a:pt x="425845" y="56666"/>
                </a:lnTo>
                <a:lnTo>
                  <a:pt x="428202" y="73947"/>
                </a:lnTo>
                <a:cubicBezTo>
                  <a:pt x="435383" y="61042"/>
                  <a:pt x="449634" y="53412"/>
                  <a:pt x="465568" y="53412"/>
                </a:cubicBezTo>
                <a:close/>
                <a:moveTo>
                  <a:pt x="337646" y="53412"/>
                </a:moveTo>
                <a:cubicBezTo>
                  <a:pt x="367383" y="53412"/>
                  <a:pt x="380960" y="71590"/>
                  <a:pt x="380960" y="100429"/>
                </a:cubicBezTo>
                <a:lnTo>
                  <a:pt x="380960" y="169327"/>
                </a:lnTo>
                <a:lnTo>
                  <a:pt x="359303" y="169327"/>
                </a:lnTo>
                <a:lnTo>
                  <a:pt x="359303" y="105254"/>
                </a:lnTo>
                <a:cubicBezTo>
                  <a:pt x="359303" y="82475"/>
                  <a:pt x="348755" y="73274"/>
                  <a:pt x="332148" y="73274"/>
                </a:cubicBezTo>
                <a:cubicBezTo>
                  <a:pt x="311837" y="73274"/>
                  <a:pt x="300167" y="87749"/>
                  <a:pt x="300167" y="109742"/>
                </a:cubicBezTo>
                <a:lnTo>
                  <a:pt x="300167" y="169439"/>
                </a:lnTo>
                <a:lnTo>
                  <a:pt x="278510" y="169439"/>
                </a:lnTo>
                <a:lnTo>
                  <a:pt x="278286" y="169439"/>
                </a:lnTo>
                <a:lnTo>
                  <a:pt x="278286" y="56666"/>
                </a:lnTo>
                <a:lnTo>
                  <a:pt x="297923" y="56666"/>
                </a:lnTo>
                <a:lnTo>
                  <a:pt x="300280" y="73947"/>
                </a:lnTo>
                <a:cubicBezTo>
                  <a:pt x="307461" y="61042"/>
                  <a:pt x="321712" y="53412"/>
                  <a:pt x="337646" y="53412"/>
                </a:cubicBezTo>
                <a:close/>
                <a:moveTo>
                  <a:pt x="205796" y="53412"/>
                </a:moveTo>
                <a:cubicBezTo>
                  <a:pt x="238562" y="53412"/>
                  <a:pt x="258760" y="75518"/>
                  <a:pt x="258760" y="108957"/>
                </a:cubicBezTo>
                <a:lnTo>
                  <a:pt x="258760" y="117036"/>
                </a:lnTo>
                <a:lnTo>
                  <a:pt x="171684" y="117261"/>
                </a:lnTo>
                <a:cubicBezTo>
                  <a:pt x="173255" y="141050"/>
                  <a:pt x="185710" y="154178"/>
                  <a:pt x="207143" y="154178"/>
                </a:cubicBezTo>
                <a:cubicBezTo>
                  <a:pt x="223975" y="154178"/>
                  <a:pt x="235084" y="147221"/>
                  <a:pt x="238674" y="134317"/>
                </a:cubicBezTo>
                <a:lnTo>
                  <a:pt x="258985" y="134317"/>
                </a:lnTo>
                <a:cubicBezTo>
                  <a:pt x="253486" y="158555"/>
                  <a:pt x="234523" y="172132"/>
                  <a:pt x="206694" y="172132"/>
                </a:cubicBezTo>
                <a:cubicBezTo>
                  <a:pt x="173479" y="172132"/>
                  <a:pt x="150700" y="148119"/>
                  <a:pt x="150700" y="113109"/>
                </a:cubicBezTo>
                <a:cubicBezTo>
                  <a:pt x="150700" y="77874"/>
                  <a:pt x="173030" y="53412"/>
                  <a:pt x="205796" y="53412"/>
                </a:cubicBezTo>
                <a:close/>
                <a:moveTo>
                  <a:pt x="1579611" y="21432"/>
                </a:moveTo>
                <a:lnTo>
                  <a:pt x="1601268" y="21432"/>
                </a:lnTo>
                <a:lnTo>
                  <a:pt x="1601268" y="56667"/>
                </a:lnTo>
                <a:lnTo>
                  <a:pt x="1623374" y="56667"/>
                </a:lnTo>
                <a:lnTo>
                  <a:pt x="1623374" y="74845"/>
                </a:lnTo>
                <a:lnTo>
                  <a:pt x="1601268" y="74845"/>
                </a:lnTo>
                <a:lnTo>
                  <a:pt x="1601268" y="169327"/>
                </a:lnTo>
                <a:lnTo>
                  <a:pt x="1579611" y="169327"/>
                </a:lnTo>
                <a:lnTo>
                  <a:pt x="1579611" y="74845"/>
                </a:lnTo>
                <a:lnTo>
                  <a:pt x="1557505" y="74845"/>
                </a:lnTo>
                <a:lnTo>
                  <a:pt x="1557505" y="56667"/>
                </a:lnTo>
                <a:lnTo>
                  <a:pt x="1579611" y="56667"/>
                </a:lnTo>
                <a:close/>
                <a:moveTo>
                  <a:pt x="0" y="2805"/>
                </a:moveTo>
                <a:lnTo>
                  <a:pt x="22555" y="2805"/>
                </a:lnTo>
                <a:lnTo>
                  <a:pt x="22555" y="74508"/>
                </a:lnTo>
                <a:lnTo>
                  <a:pt x="105031" y="74508"/>
                </a:lnTo>
                <a:lnTo>
                  <a:pt x="105031" y="2805"/>
                </a:lnTo>
                <a:lnTo>
                  <a:pt x="127585" y="2805"/>
                </a:lnTo>
                <a:lnTo>
                  <a:pt x="127585" y="169440"/>
                </a:lnTo>
                <a:lnTo>
                  <a:pt x="105031" y="169440"/>
                </a:lnTo>
                <a:lnTo>
                  <a:pt x="105031" y="95492"/>
                </a:lnTo>
                <a:lnTo>
                  <a:pt x="22555" y="95492"/>
                </a:lnTo>
                <a:lnTo>
                  <a:pt x="22555" y="169440"/>
                </a:lnTo>
                <a:lnTo>
                  <a:pt x="0" y="169440"/>
                </a:lnTo>
                <a:close/>
                <a:moveTo>
                  <a:pt x="798502" y="1458"/>
                </a:moveTo>
                <a:cubicBezTo>
                  <a:pt x="806357" y="1458"/>
                  <a:pt x="812753" y="7630"/>
                  <a:pt x="812753" y="15709"/>
                </a:cubicBezTo>
                <a:cubicBezTo>
                  <a:pt x="812753" y="23788"/>
                  <a:pt x="806357" y="29960"/>
                  <a:pt x="798502" y="29960"/>
                </a:cubicBezTo>
                <a:cubicBezTo>
                  <a:pt x="790647" y="29960"/>
                  <a:pt x="784251" y="23452"/>
                  <a:pt x="784251" y="15709"/>
                </a:cubicBezTo>
                <a:cubicBezTo>
                  <a:pt x="784251" y="7630"/>
                  <a:pt x="790647" y="1458"/>
                  <a:pt x="798502" y="1458"/>
                </a:cubicBezTo>
                <a:close/>
                <a:moveTo>
                  <a:pt x="1096537" y="0"/>
                </a:moveTo>
                <a:cubicBezTo>
                  <a:pt x="1134128" y="0"/>
                  <a:pt x="1162966" y="22330"/>
                  <a:pt x="1169138" y="56443"/>
                </a:cubicBezTo>
                <a:lnTo>
                  <a:pt x="1144900" y="56443"/>
                </a:lnTo>
                <a:cubicBezTo>
                  <a:pt x="1138729" y="34786"/>
                  <a:pt x="1119989" y="21657"/>
                  <a:pt x="1095863" y="21657"/>
                </a:cubicBezTo>
                <a:cubicBezTo>
                  <a:pt x="1062200" y="21657"/>
                  <a:pt x="1040094" y="47017"/>
                  <a:pt x="1040094" y="85954"/>
                </a:cubicBezTo>
                <a:cubicBezTo>
                  <a:pt x="1040094" y="124892"/>
                  <a:pt x="1062200" y="150252"/>
                  <a:pt x="1095863" y="150252"/>
                </a:cubicBezTo>
                <a:cubicBezTo>
                  <a:pt x="1120326" y="150252"/>
                  <a:pt x="1139626" y="137123"/>
                  <a:pt x="1145910" y="116588"/>
                </a:cubicBezTo>
                <a:lnTo>
                  <a:pt x="1169924" y="116588"/>
                </a:lnTo>
                <a:cubicBezTo>
                  <a:pt x="1162742" y="149803"/>
                  <a:pt x="1133006" y="171909"/>
                  <a:pt x="1095527" y="171909"/>
                </a:cubicBezTo>
                <a:cubicBezTo>
                  <a:pt x="1048061" y="171909"/>
                  <a:pt x="1016529" y="137796"/>
                  <a:pt x="1016529" y="86179"/>
                </a:cubicBezTo>
                <a:lnTo>
                  <a:pt x="1016305" y="86179"/>
                </a:lnTo>
                <a:cubicBezTo>
                  <a:pt x="1016305" y="34786"/>
                  <a:pt x="1048847" y="0"/>
                  <a:pt x="1096537" y="0"/>
                </a:cubicBezTo>
                <a:close/>
              </a:path>
            </a:pathLst>
          </a:custGeom>
          <a:solidFill>
            <a:schemeClr val="tx2"/>
          </a:solidFill>
          <a:ln w="11184" cap="flat">
            <a:noFill/>
            <a:prstDash val="solid"/>
            <a:miter/>
          </a:ln>
        </p:spPr>
        <p:txBody>
          <a:bodyPr rtlCol="0" anchor="ctr"/>
          <a:lstStyle/>
          <a:p>
            <a:endParaRPr lang="en-US"/>
          </a:p>
        </p:txBody>
      </p:sp>
      <p:cxnSp>
        <p:nvCxnSpPr>
          <p:cNvPr id="41" name="Straight Connector 40">
            <a:extLst>
              <a:ext uri="{FF2B5EF4-FFF2-40B4-BE49-F238E27FC236}">
                <a16:creationId xmlns:a16="http://schemas.microsoft.com/office/drawing/2014/main" id="{863DE201-99CF-A710-5F0D-84B4154F27B3}"/>
              </a:ext>
              <a:ext uri="{C183D7F6-B498-43B3-948B-1728B52AA6E4}">
                <adec:decorative xmlns:adec="http://schemas.microsoft.com/office/drawing/2017/decorative" val="1"/>
              </a:ext>
            </a:extLst>
          </p:cNvPr>
          <p:cNvCxnSpPr>
            <a:cxnSpLocks/>
          </p:cNvCxnSpPr>
          <p:nvPr userDrawn="1"/>
        </p:nvCxnSpPr>
        <p:spPr>
          <a:xfrm>
            <a:off x="584336" y="911173"/>
            <a:ext cx="10984485" cy="0"/>
          </a:xfrm>
          <a:prstGeom prst="line">
            <a:avLst/>
          </a:prstGeom>
          <a:ln>
            <a:solidFill>
              <a:schemeClr val="tx2"/>
            </a:solidFill>
          </a:ln>
        </p:spPr>
        <p:style>
          <a:lnRef idx="2">
            <a:schemeClr val="dk1"/>
          </a:lnRef>
          <a:fillRef idx="0">
            <a:schemeClr val="dk1"/>
          </a:fillRef>
          <a:effectRef idx="1">
            <a:schemeClr val="dk1"/>
          </a:effectRef>
          <a:fontRef idx="minor">
            <a:schemeClr val="tx1"/>
          </a:fontRef>
        </p:style>
      </p:cxnSp>
      <p:pic>
        <p:nvPicPr>
          <p:cNvPr id="46" name="Hennepin County Logo Icon">
            <a:extLst>
              <a:ext uri="{FF2B5EF4-FFF2-40B4-BE49-F238E27FC236}">
                <a16:creationId xmlns:a16="http://schemas.microsoft.com/office/drawing/2014/main" id="{60E739AF-ABE8-E640-DC29-862C20A6E6E1}"/>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0947760" y="267787"/>
            <a:ext cx="476795" cy="476795"/>
          </a:xfrm>
          <a:prstGeom prst="rect">
            <a:avLst/>
          </a:prstGeom>
        </p:spPr>
      </p:pic>
    </p:spTree>
    <p:extLst>
      <p:ext uri="{BB962C8B-B14F-4D97-AF65-F5344CB8AC3E}">
        <p14:creationId xmlns:p14="http://schemas.microsoft.com/office/powerpoint/2010/main" val="2660288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C5ADD-C0BA-32B3-5A80-179E49E71178}"/>
              </a:ext>
            </a:extLst>
          </p:cNvPr>
          <p:cNvSpPr>
            <a:spLocks noGrp="1"/>
          </p:cNvSpPr>
          <p:nvPr>
            <p:ph type="title"/>
          </p:nvPr>
        </p:nvSpPr>
        <p:spPr>
          <a:xfrm>
            <a:off x="290649" y="267787"/>
            <a:ext cx="5724561" cy="6129744"/>
          </a:xfrm>
          <a:solidFill>
            <a:srgbClr val="FE9700"/>
          </a:solidFill>
        </p:spPr>
        <p:txBody>
          <a:bodyPr lIns="274320" tIns="457200" rIns="365760" anchor="t">
            <a:noAutofit/>
          </a:bodyPr>
          <a:lstStyle>
            <a:lvl1pPr>
              <a:defRPr sz="4000"/>
            </a:lvl1pPr>
          </a:lstStyle>
          <a:p>
            <a:r>
              <a:rPr lang="en-US"/>
              <a:t>Click to edit Master title style</a:t>
            </a:r>
          </a:p>
        </p:txBody>
      </p:sp>
      <p:sp>
        <p:nvSpPr>
          <p:cNvPr id="3" name="Text Placeholder 2">
            <a:extLst>
              <a:ext uri="{FF2B5EF4-FFF2-40B4-BE49-F238E27FC236}">
                <a16:creationId xmlns:a16="http://schemas.microsoft.com/office/drawing/2014/main" id="{F90B289F-621C-1575-E484-0BF0DE586FFB}"/>
              </a:ext>
            </a:extLst>
          </p:cNvPr>
          <p:cNvSpPr>
            <a:spLocks noGrp="1"/>
          </p:cNvSpPr>
          <p:nvPr>
            <p:ph type="body" idx="1"/>
          </p:nvPr>
        </p:nvSpPr>
        <p:spPr>
          <a:xfrm>
            <a:off x="586921" y="2208758"/>
            <a:ext cx="4664705" cy="642212"/>
          </a:xfrm>
        </p:spPr>
        <p:txBody>
          <a:bodyPr/>
          <a:lstStyle>
            <a:lvl1pPr marL="0" indent="0">
              <a:buNone/>
              <a:defRPr sz="16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FA1AE482-F40A-6605-5954-76EAE1340D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EFD225-F240-9964-3190-BCF1382784E3}"/>
              </a:ext>
            </a:extLst>
          </p:cNvPr>
          <p:cNvSpPr>
            <a:spLocks noGrp="1"/>
          </p:cNvSpPr>
          <p:nvPr>
            <p:ph type="sldNum" sz="quarter" idx="12"/>
          </p:nvPr>
        </p:nvSpPr>
        <p:spPr/>
        <p:txBody>
          <a:bodyPr/>
          <a:lstStyle/>
          <a:p>
            <a:fld id="{E097BF52-0257-49D6-BB20-385A163947A0}" type="slidenum">
              <a:rPr lang="en-US" smtClean="0"/>
              <a:t>‹#›</a:t>
            </a:fld>
            <a:endParaRPr lang="en-US"/>
          </a:p>
        </p:txBody>
      </p:sp>
      <p:sp>
        <p:nvSpPr>
          <p:cNvPr id="15" name="Picture Placeholder 14">
            <a:extLst>
              <a:ext uri="{FF2B5EF4-FFF2-40B4-BE49-F238E27FC236}">
                <a16:creationId xmlns:a16="http://schemas.microsoft.com/office/drawing/2014/main" id="{204C4B83-6B04-7C1A-6403-254FC7E025D9}"/>
              </a:ext>
              <a:ext uri="{C183D7F6-B498-43B3-948B-1728B52AA6E4}">
                <adec:decorative xmlns:adec="http://schemas.microsoft.com/office/drawing/2017/decorative" val="1"/>
              </a:ext>
            </a:extLst>
          </p:cNvPr>
          <p:cNvSpPr>
            <a:spLocks noGrp="1"/>
          </p:cNvSpPr>
          <p:nvPr>
            <p:ph type="pic" sz="quarter" idx="13"/>
          </p:nvPr>
        </p:nvSpPr>
        <p:spPr>
          <a:xfrm>
            <a:off x="6139542" y="267787"/>
            <a:ext cx="5761808" cy="6129744"/>
          </a:xfrm>
          <a:custGeom>
            <a:avLst/>
            <a:gdLst>
              <a:gd name="connsiteX0" fmla="*/ 0 w 5761808"/>
              <a:gd name="connsiteY0" fmla="*/ 0 h 6129744"/>
              <a:gd name="connsiteX1" fmla="*/ 311636 w 5761808"/>
              <a:gd name="connsiteY1" fmla="*/ 0 h 6129744"/>
              <a:gd name="connsiteX2" fmla="*/ 311636 w 5761808"/>
              <a:gd name="connsiteY2" fmla="*/ 499 h 6129744"/>
              <a:gd name="connsiteX3" fmla="*/ 4676240 w 5761808"/>
              <a:gd name="connsiteY3" fmla="*/ 499 h 6129744"/>
              <a:gd name="connsiteX4" fmla="*/ 4676240 w 5761808"/>
              <a:gd name="connsiteY4" fmla="*/ 0 h 6129744"/>
              <a:gd name="connsiteX5" fmla="*/ 4808218 w 5761808"/>
              <a:gd name="connsiteY5" fmla="*/ 0 h 6129744"/>
              <a:gd name="connsiteX6" fmla="*/ 4808218 w 5761808"/>
              <a:gd name="connsiteY6" fmla="*/ 477264 h 6129744"/>
              <a:gd name="connsiteX7" fmla="*/ 5285482 w 5761808"/>
              <a:gd name="connsiteY7" fmla="*/ 477264 h 6129744"/>
              <a:gd name="connsiteX8" fmla="*/ 5285482 w 5761808"/>
              <a:gd name="connsiteY8" fmla="*/ 0 h 6129744"/>
              <a:gd name="connsiteX9" fmla="*/ 5465537 w 5761808"/>
              <a:gd name="connsiteY9" fmla="*/ 0 h 6129744"/>
              <a:gd name="connsiteX10" fmla="*/ 5465537 w 5761808"/>
              <a:gd name="connsiteY10" fmla="*/ 499 h 6129744"/>
              <a:gd name="connsiteX11" fmla="*/ 5538338 w 5761808"/>
              <a:gd name="connsiteY11" fmla="*/ 499 h 6129744"/>
              <a:gd name="connsiteX12" fmla="*/ 5761808 w 5761808"/>
              <a:gd name="connsiteY12" fmla="*/ 499 h 6129744"/>
              <a:gd name="connsiteX13" fmla="*/ 5761808 w 5761808"/>
              <a:gd name="connsiteY13" fmla="*/ 5108100 h 6129744"/>
              <a:gd name="connsiteX14" fmla="*/ 4740428 w 5761808"/>
              <a:gd name="connsiteY14" fmla="*/ 6129744 h 6129744"/>
              <a:gd name="connsiteX15" fmla="*/ 311636 w 5761808"/>
              <a:gd name="connsiteY15" fmla="*/ 6129744 h 6129744"/>
              <a:gd name="connsiteX16" fmla="*/ 62049 w 5761808"/>
              <a:gd name="connsiteY16" fmla="*/ 6129744 h 6129744"/>
              <a:gd name="connsiteX17" fmla="*/ 0 w 5761808"/>
              <a:gd name="connsiteY17" fmla="*/ 6129744 h 6129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761808" h="6129744">
                <a:moveTo>
                  <a:pt x="0" y="0"/>
                </a:moveTo>
                <a:lnTo>
                  <a:pt x="311636" y="0"/>
                </a:lnTo>
                <a:lnTo>
                  <a:pt x="311636" y="499"/>
                </a:lnTo>
                <a:lnTo>
                  <a:pt x="4676240" y="499"/>
                </a:lnTo>
                <a:lnTo>
                  <a:pt x="4676240" y="0"/>
                </a:lnTo>
                <a:lnTo>
                  <a:pt x="4808218" y="0"/>
                </a:lnTo>
                <a:lnTo>
                  <a:pt x="4808218" y="477264"/>
                </a:lnTo>
                <a:lnTo>
                  <a:pt x="5285482" y="477264"/>
                </a:lnTo>
                <a:lnTo>
                  <a:pt x="5285482" y="0"/>
                </a:lnTo>
                <a:lnTo>
                  <a:pt x="5465537" y="0"/>
                </a:lnTo>
                <a:lnTo>
                  <a:pt x="5465537" y="499"/>
                </a:lnTo>
                <a:lnTo>
                  <a:pt x="5538338" y="499"/>
                </a:lnTo>
                <a:lnTo>
                  <a:pt x="5761808" y="499"/>
                </a:lnTo>
                <a:lnTo>
                  <a:pt x="5761808" y="5108100"/>
                </a:lnTo>
                <a:cubicBezTo>
                  <a:pt x="5761808" y="5672339"/>
                  <a:pt x="5304521" y="6129744"/>
                  <a:pt x="4740428" y="6129744"/>
                </a:cubicBezTo>
                <a:lnTo>
                  <a:pt x="311636" y="6129744"/>
                </a:lnTo>
                <a:lnTo>
                  <a:pt x="62049" y="6129744"/>
                </a:lnTo>
                <a:lnTo>
                  <a:pt x="0" y="6129744"/>
                </a:lnTo>
                <a:close/>
              </a:path>
            </a:pathLst>
          </a:custGeom>
        </p:spPr>
        <p:txBody>
          <a:bodyPr wrap="square">
            <a:noAutofit/>
          </a:bodyPr>
          <a:lstStyle/>
          <a:p>
            <a:r>
              <a:rPr lang="en-US"/>
              <a:t>Click icon to add picture</a:t>
            </a:r>
          </a:p>
        </p:txBody>
      </p:sp>
      <p:pic>
        <p:nvPicPr>
          <p:cNvPr id="4" name="Hennepin County Logo Icon">
            <a:extLst>
              <a:ext uri="{FF2B5EF4-FFF2-40B4-BE49-F238E27FC236}">
                <a16:creationId xmlns:a16="http://schemas.microsoft.com/office/drawing/2014/main" id="{BF961D5B-8BB3-E3E7-AE6C-7B6B8EA09365}"/>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0947760" y="267787"/>
            <a:ext cx="476795" cy="476795"/>
          </a:xfrm>
          <a:prstGeom prst="rect">
            <a:avLst/>
          </a:prstGeom>
        </p:spPr>
      </p:pic>
    </p:spTree>
    <p:extLst>
      <p:ext uri="{BB962C8B-B14F-4D97-AF65-F5344CB8AC3E}">
        <p14:creationId xmlns:p14="http://schemas.microsoft.com/office/powerpoint/2010/main" val="3140853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ction Header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BE794-85DE-7446-E701-8E8DF3691F4C}"/>
              </a:ext>
            </a:extLst>
          </p:cNvPr>
          <p:cNvSpPr>
            <a:spLocks noGrp="1"/>
          </p:cNvSpPr>
          <p:nvPr>
            <p:ph type="ctrTitle"/>
          </p:nvPr>
        </p:nvSpPr>
        <p:spPr>
          <a:xfrm>
            <a:off x="290511" y="267785"/>
            <a:ext cx="5721166" cy="6129656"/>
          </a:xfrm>
          <a:solidFill>
            <a:schemeClr val="accent2"/>
          </a:solidFill>
        </p:spPr>
        <p:txBody>
          <a:bodyPr lIns="274320" tIns="457200" rIns="365760" anchor="t">
            <a:noAutofit/>
          </a:bodyPr>
          <a:lstStyle>
            <a:lvl1pPr algn="l">
              <a:lnSpc>
                <a:spcPct val="80000"/>
              </a:lnSpc>
              <a:defRPr sz="4000">
                <a:solidFill>
                  <a:schemeClr val="tx2"/>
                </a:solidFill>
              </a:defRPr>
            </a:lvl1pPr>
          </a:lstStyle>
          <a:p>
            <a:r>
              <a:rPr lang="en-US"/>
              <a:t>Click to edit Master title style</a:t>
            </a:r>
          </a:p>
        </p:txBody>
      </p:sp>
      <p:sp>
        <p:nvSpPr>
          <p:cNvPr id="23" name="Picture Placeholder 22">
            <a:extLst>
              <a:ext uri="{FF2B5EF4-FFF2-40B4-BE49-F238E27FC236}">
                <a16:creationId xmlns:a16="http://schemas.microsoft.com/office/drawing/2014/main" id="{5CA9DECD-E2B9-60BE-F36E-15AFC8DEEF5A}"/>
              </a:ext>
            </a:extLst>
          </p:cNvPr>
          <p:cNvSpPr>
            <a:spLocks noGrp="1"/>
          </p:cNvSpPr>
          <p:nvPr>
            <p:ph type="pic" sz="quarter" idx="17"/>
          </p:nvPr>
        </p:nvSpPr>
        <p:spPr>
          <a:xfrm flipH="1">
            <a:off x="8102377" y="268288"/>
            <a:ext cx="1835329" cy="1838959"/>
          </a:xfrm>
          <a:prstGeom prst="round1Rect">
            <a:avLst>
              <a:gd name="adj" fmla="val 50000"/>
            </a:avLst>
          </a:prstGeom>
          <a:solidFill>
            <a:schemeClr val="accent5"/>
          </a:solidFill>
        </p:spPr>
        <p:txBody>
          <a:bodyPr anchor="ctr"/>
          <a:lstStyle>
            <a:lvl1pPr algn="ctr">
              <a:defRPr>
                <a:solidFill>
                  <a:schemeClr val="accent5"/>
                </a:solidFill>
              </a:defRPr>
            </a:lvl1pPr>
          </a:lstStyle>
          <a:p>
            <a:r>
              <a:rPr lang="en-US"/>
              <a:t>Click icon to add picture</a:t>
            </a:r>
          </a:p>
        </p:txBody>
      </p:sp>
      <p:sp>
        <p:nvSpPr>
          <p:cNvPr id="17" name="Picture Placeholder 16">
            <a:extLst>
              <a:ext uri="{FF2B5EF4-FFF2-40B4-BE49-F238E27FC236}">
                <a16:creationId xmlns:a16="http://schemas.microsoft.com/office/drawing/2014/main" id="{3C80191D-45D1-FCD9-34E7-EC47A195F37C}"/>
              </a:ext>
            </a:extLst>
          </p:cNvPr>
          <p:cNvSpPr>
            <a:spLocks noGrp="1"/>
          </p:cNvSpPr>
          <p:nvPr>
            <p:ph type="pic" sz="quarter" idx="16"/>
          </p:nvPr>
        </p:nvSpPr>
        <p:spPr>
          <a:xfrm>
            <a:off x="10062125" y="268287"/>
            <a:ext cx="1839363" cy="1834833"/>
          </a:xfrm>
          <a:custGeom>
            <a:avLst/>
            <a:gdLst>
              <a:gd name="connsiteX0" fmla="*/ 0 w 1839363"/>
              <a:gd name="connsiteY0" fmla="*/ 0 h 1834833"/>
              <a:gd name="connsiteX1" fmla="*/ 885635 w 1839363"/>
              <a:gd name="connsiteY1" fmla="*/ 0 h 1834833"/>
              <a:gd name="connsiteX2" fmla="*/ 885635 w 1839363"/>
              <a:gd name="connsiteY2" fmla="*/ 476764 h 1834833"/>
              <a:gd name="connsiteX3" fmla="*/ 1362899 w 1839363"/>
              <a:gd name="connsiteY3" fmla="*/ 476764 h 1834833"/>
              <a:gd name="connsiteX4" fmla="*/ 1362899 w 1839363"/>
              <a:gd name="connsiteY4" fmla="*/ 0 h 1834833"/>
              <a:gd name="connsiteX5" fmla="*/ 1839363 w 1839363"/>
              <a:gd name="connsiteY5" fmla="*/ 0 h 1834833"/>
              <a:gd name="connsiteX6" fmla="*/ 1839363 w 1839363"/>
              <a:gd name="connsiteY6" fmla="*/ 1834833 h 1834833"/>
              <a:gd name="connsiteX7" fmla="*/ 0 w 1839363"/>
              <a:gd name="connsiteY7" fmla="*/ 1834833 h 1834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9363" h="1834833">
                <a:moveTo>
                  <a:pt x="0" y="0"/>
                </a:moveTo>
                <a:lnTo>
                  <a:pt x="885635" y="0"/>
                </a:lnTo>
                <a:lnTo>
                  <a:pt x="885635" y="476764"/>
                </a:lnTo>
                <a:lnTo>
                  <a:pt x="1362899" y="476764"/>
                </a:lnTo>
                <a:lnTo>
                  <a:pt x="1362899" y="0"/>
                </a:lnTo>
                <a:lnTo>
                  <a:pt x="1839363" y="0"/>
                </a:lnTo>
                <a:lnTo>
                  <a:pt x="1839363" y="1834833"/>
                </a:lnTo>
                <a:lnTo>
                  <a:pt x="0" y="1834833"/>
                </a:lnTo>
                <a:close/>
              </a:path>
            </a:pathLst>
          </a:custGeom>
          <a:solidFill>
            <a:schemeClr val="accent2"/>
          </a:solidFill>
        </p:spPr>
        <p:txBody>
          <a:bodyPr wrap="square">
            <a:noAutofit/>
          </a:bodyPr>
          <a:lstStyle>
            <a:lvl1pPr>
              <a:defRPr sz="900">
                <a:solidFill>
                  <a:schemeClr val="accent2"/>
                </a:solidFill>
              </a:defRPr>
            </a:lvl1pPr>
          </a:lstStyle>
          <a:p>
            <a:r>
              <a:rPr lang="en-US"/>
              <a:t>Click icon to add picture</a:t>
            </a:r>
          </a:p>
        </p:txBody>
      </p:sp>
      <p:sp>
        <p:nvSpPr>
          <p:cNvPr id="3" name="Subtitle 2">
            <a:extLst>
              <a:ext uri="{FF2B5EF4-FFF2-40B4-BE49-F238E27FC236}">
                <a16:creationId xmlns:a16="http://schemas.microsoft.com/office/drawing/2014/main" id="{83648ADF-0D90-14CE-F250-207F720DD808}"/>
              </a:ext>
            </a:extLst>
          </p:cNvPr>
          <p:cNvSpPr>
            <a:spLocks noGrp="1"/>
          </p:cNvSpPr>
          <p:nvPr>
            <p:ph type="subTitle" idx="1" hasCustomPrompt="1"/>
          </p:nvPr>
        </p:nvSpPr>
        <p:spPr>
          <a:xfrm>
            <a:off x="585215" y="1920290"/>
            <a:ext cx="4380547" cy="408166"/>
          </a:xfrm>
        </p:spPr>
        <p:txBody>
          <a:bodyPr anchor="t"/>
          <a:lstStyle>
            <a:lvl1pPr marL="0" indent="0" algn="l">
              <a:lnSpc>
                <a:spcPct val="70000"/>
              </a:lnSpc>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Speaker name</a:t>
            </a:r>
          </a:p>
        </p:txBody>
      </p:sp>
      <p:sp>
        <p:nvSpPr>
          <p:cNvPr id="5" name="Footer Placeholder 4">
            <a:extLst>
              <a:ext uri="{FF2B5EF4-FFF2-40B4-BE49-F238E27FC236}">
                <a16:creationId xmlns:a16="http://schemas.microsoft.com/office/drawing/2014/main" id="{EB509790-F734-2020-BDFA-1FB6C3C8EC0B}"/>
              </a:ext>
            </a:extLst>
          </p:cNvPr>
          <p:cNvSpPr>
            <a:spLocks noGrp="1"/>
          </p:cNvSpPr>
          <p:nvPr>
            <p:ph type="ftr" sz="quarter" idx="11"/>
          </p:nvPr>
        </p:nvSpPr>
        <p:spPr>
          <a:xfrm>
            <a:off x="290651" y="6477227"/>
            <a:ext cx="11074035" cy="225970"/>
          </a:xfrm>
        </p:spPr>
        <p:txBody>
          <a:bodyPr/>
          <a:lstStyle/>
          <a:p>
            <a:endParaRPr lang="en-US"/>
          </a:p>
        </p:txBody>
      </p:sp>
      <p:sp>
        <p:nvSpPr>
          <p:cNvPr id="18" name="Slide Number Placeholder 17">
            <a:extLst>
              <a:ext uri="{FF2B5EF4-FFF2-40B4-BE49-F238E27FC236}">
                <a16:creationId xmlns:a16="http://schemas.microsoft.com/office/drawing/2014/main" id="{37E9008A-2873-4382-55BC-AB5D4D70B4BC}"/>
              </a:ext>
            </a:extLst>
          </p:cNvPr>
          <p:cNvSpPr>
            <a:spLocks noGrp="1"/>
          </p:cNvSpPr>
          <p:nvPr>
            <p:ph type="sldNum" sz="quarter" idx="15"/>
          </p:nvPr>
        </p:nvSpPr>
        <p:spPr/>
        <p:txBody>
          <a:bodyPr/>
          <a:lstStyle/>
          <a:p>
            <a:fld id="{E097BF52-0257-49D6-BB20-385A163947A0}" type="slidenum">
              <a:rPr lang="en-US" smtClean="0"/>
              <a:pPr/>
              <a:t>‹#›</a:t>
            </a:fld>
            <a:endParaRPr lang="en-US"/>
          </a:p>
        </p:txBody>
      </p:sp>
      <p:sp>
        <p:nvSpPr>
          <p:cNvPr id="12" name="Picture Placeholder 11">
            <a:extLst>
              <a:ext uri="{FF2B5EF4-FFF2-40B4-BE49-F238E27FC236}">
                <a16:creationId xmlns:a16="http://schemas.microsoft.com/office/drawing/2014/main" id="{94A548C8-3F03-7278-A341-6E1D24267820}"/>
              </a:ext>
              <a:ext uri="{C183D7F6-B498-43B3-948B-1728B52AA6E4}">
                <adec:decorative xmlns:adec="http://schemas.microsoft.com/office/drawing/2017/decorative" val="1"/>
              </a:ext>
            </a:extLst>
          </p:cNvPr>
          <p:cNvSpPr>
            <a:spLocks noGrp="1"/>
          </p:cNvSpPr>
          <p:nvPr>
            <p:ph type="pic" sz="quarter" idx="12"/>
          </p:nvPr>
        </p:nvSpPr>
        <p:spPr>
          <a:xfrm>
            <a:off x="6136096" y="2236919"/>
            <a:ext cx="1835330" cy="4160614"/>
          </a:xfrm>
        </p:spPr>
        <p:txBody>
          <a:bodyPr/>
          <a:lstStyle/>
          <a:p>
            <a:r>
              <a:rPr lang="en-US"/>
              <a:t>Click icon to add picture</a:t>
            </a:r>
          </a:p>
        </p:txBody>
      </p:sp>
      <p:sp>
        <p:nvSpPr>
          <p:cNvPr id="14" name="Picture Placeholder 13">
            <a:extLst>
              <a:ext uri="{FF2B5EF4-FFF2-40B4-BE49-F238E27FC236}">
                <a16:creationId xmlns:a16="http://schemas.microsoft.com/office/drawing/2014/main" id="{3C80A905-CD2B-4606-F2E4-047C1BEEC96F}"/>
              </a:ext>
              <a:ext uri="{C183D7F6-B498-43B3-948B-1728B52AA6E4}">
                <adec:decorative xmlns:adec="http://schemas.microsoft.com/office/drawing/2017/decorative" val="1"/>
              </a:ext>
            </a:extLst>
          </p:cNvPr>
          <p:cNvSpPr>
            <a:spLocks noGrp="1"/>
          </p:cNvSpPr>
          <p:nvPr>
            <p:ph type="pic" sz="quarter" idx="13"/>
          </p:nvPr>
        </p:nvSpPr>
        <p:spPr>
          <a:xfrm>
            <a:off x="6136096" y="267790"/>
            <a:ext cx="1835330" cy="1835330"/>
          </a:xfrm>
          <a:prstGeom prst="ellipse">
            <a:avLst/>
          </a:prstGeom>
        </p:spPr>
        <p:txBody>
          <a:bodyPr/>
          <a:lstStyle/>
          <a:p>
            <a:r>
              <a:rPr lang="en-US"/>
              <a:t>Click icon to add picture</a:t>
            </a:r>
          </a:p>
        </p:txBody>
      </p:sp>
      <p:sp>
        <p:nvSpPr>
          <p:cNvPr id="20" name="Picture Placeholder 19">
            <a:extLst>
              <a:ext uri="{FF2B5EF4-FFF2-40B4-BE49-F238E27FC236}">
                <a16:creationId xmlns:a16="http://schemas.microsoft.com/office/drawing/2014/main" id="{A7E547D3-C111-A96A-0759-C3CC5B9008F4}"/>
              </a:ext>
              <a:ext uri="{C183D7F6-B498-43B3-948B-1728B52AA6E4}">
                <adec:decorative xmlns:adec="http://schemas.microsoft.com/office/drawing/2017/decorative" val="1"/>
              </a:ext>
            </a:extLst>
          </p:cNvPr>
          <p:cNvSpPr>
            <a:spLocks noGrp="1"/>
          </p:cNvSpPr>
          <p:nvPr>
            <p:ph type="pic" sz="quarter" idx="14"/>
          </p:nvPr>
        </p:nvSpPr>
        <p:spPr>
          <a:xfrm>
            <a:off x="8102378" y="2237014"/>
            <a:ext cx="3798973" cy="4160427"/>
          </a:xfrm>
          <a:custGeom>
            <a:avLst/>
            <a:gdLst>
              <a:gd name="connsiteX0" fmla="*/ 0 w 3798973"/>
              <a:gd name="connsiteY0" fmla="*/ 0 h 4095658"/>
              <a:gd name="connsiteX1" fmla="*/ 3798973 w 3798973"/>
              <a:gd name="connsiteY1" fmla="*/ 0 h 4095658"/>
              <a:gd name="connsiteX2" fmla="*/ 3798973 w 3798973"/>
              <a:gd name="connsiteY2" fmla="*/ 3435373 h 4095658"/>
              <a:gd name="connsiteX3" fmla="*/ 3138688 w 3798973"/>
              <a:gd name="connsiteY3" fmla="*/ 4095658 h 4095658"/>
              <a:gd name="connsiteX4" fmla="*/ 0 w 3798973"/>
              <a:gd name="connsiteY4" fmla="*/ 4095658 h 4095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8973" h="4095658">
                <a:moveTo>
                  <a:pt x="0" y="0"/>
                </a:moveTo>
                <a:lnTo>
                  <a:pt x="3798973" y="0"/>
                </a:lnTo>
                <a:lnTo>
                  <a:pt x="3798973" y="3435373"/>
                </a:lnTo>
                <a:cubicBezTo>
                  <a:pt x="3798973" y="3800038"/>
                  <a:pt x="3503353" y="4095658"/>
                  <a:pt x="3138688" y="4095658"/>
                </a:cubicBezTo>
                <a:lnTo>
                  <a:pt x="0" y="4095658"/>
                </a:lnTo>
                <a:close/>
              </a:path>
            </a:pathLst>
          </a:custGeom>
        </p:spPr>
        <p:txBody>
          <a:bodyPr wrap="square">
            <a:noAutofit/>
          </a:bodyPr>
          <a:lstStyle/>
          <a:p>
            <a:r>
              <a:rPr lang="en-US"/>
              <a:t>Click icon to add picture</a:t>
            </a:r>
          </a:p>
        </p:txBody>
      </p:sp>
      <p:pic>
        <p:nvPicPr>
          <p:cNvPr id="7" name="Hennepin County Logo Icon">
            <a:extLst>
              <a:ext uri="{FF2B5EF4-FFF2-40B4-BE49-F238E27FC236}">
                <a16:creationId xmlns:a16="http://schemas.microsoft.com/office/drawing/2014/main" id="{074C11C7-767A-D1F0-C0FF-C7125F475FAE}"/>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0947760" y="267787"/>
            <a:ext cx="476795" cy="476795"/>
          </a:xfrm>
          <a:prstGeom prst="rect">
            <a:avLst/>
          </a:prstGeom>
        </p:spPr>
      </p:pic>
    </p:spTree>
    <p:extLst>
      <p:ext uri="{BB962C8B-B14F-4D97-AF65-F5344CB8AC3E}">
        <p14:creationId xmlns:p14="http://schemas.microsoft.com/office/powerpoint/2010/main" val="932358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Agenda">
    <p:bg>
      <p:bgRef idx="1001">
        <a:schemeClr val="bg1"/>
      </p:bgRef>
    </p:bg>
    <p:spTree>
      <p:nvGrpSpPr>
        <p:cNvPr id="1" name=""/>
        <p:cNvGrpSpPr/>
        <p:nvPr/>
      </p:nvGrpSpPr>
      <p:grpSpPr>
        <a:xfrm>
          <a:off x="0" y="0"/>
          <a:ext cx="0" cy="0"/>
          <a:chOff x="0" y="0"/>
          <a:chExt cx="0" cy="0"/>
        </a:xfrm>
      </p:grpSpPr>
      <p:sp>
        <p:nvSpPr>
          <p:cNvPr id="23" name="Text Placeholder 22">
            <a:extLst>
              <a:ext uri="{FF2B5EF4-FFF2-40B4-BE49-F238E27FC236}">
                <a16:creationId xmlns:a16="http://schemas.microsoft.com/office/drawing/2014/main" id="{282A606D-CD88-046D-A99B-FB47447BDB4C}"/>
              </a:ext>
            </a:extLst>
          </p:cNvPr>
          <p:cNvSpPr>
            <a:spLocks noGrp="1"/>
          </p:cNvSpPr>
          <p:nvPr>
            <p:ph type="body" sz="quarter" idx="16"/>
          </p:nvPr>
        </p:nvSpPr>
        <p:spPr>
          <a:xfrm flipV="1">
            <a:off x="290513" y="268288"/>
            <a:ext cx="11622087" cy="5881687"/>
          </a:xfrm>
          <a:custGeom>
            <a:avLst/>
            <a:gdLst>
              <a:gd name="connsiteX0" fmla="*/ 0 w 11622087"/>
              <a:gd name="connsiteY0" fmla="*/ 5881687 h 5881687"/>
              <a:gd name="connsiteX1" fmla="*/ 10657247 w 11622087"/>
              <a:gd name="connsiteY1" fmla="*/ 5881687 h 5881687"/>
              <a:gd name="connsiteX2" fmla="*/ 10657247 w 11622087"/>
              <a:gd name="connsiteY2" fmla="*/ 5404924 h 5881687"/>
              <a:gd name="connsiteX3" fmla="*/ 11134511 w 11622087"/>
              <a:gd name="connsiteY3" fmla="*/ 5404924 h 5881687"/>
              <a:gd name="connsiteX4" fmla="*/ 11134511 w 11622087"/>
              <a:gd name="connsiteY4" fmla="*/ 5881687 h 5881687"/>
              <a:gd name="connsiteX5" fmla="*/ 11622087 w 11622087"/>
              <a:gd name="connsiteY5" fmla="*/ 5881687 h 5881687"/>
              <a:gd name="connsiteX6" fmla="*/ 11622087 w 11622087"/>
              <a:gd name="connsiteY6" fmla="*/ 898663 h 5881687"/>
              <a:gd name="connsiteX7" fmla="*/ 10723424 w 11622087"/>
              <a:gd name="connsiteY7" fmla="*/ 0 h 5881687"/>
              <a:gd name="connsiteX8" fmla="*/ 0 w 11622087"/>
              <a:gd name="connsiteY8" fmla="*/ 0 h 5881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22087" h="5881687">
                <a:moveTo>
                  <a:pt x="0" y="5881687"/>
                </a:moveTo>
                <a:lnTo>
                  <a:pt x="10657247" y="5881687"/>
                </a:lnTo>
                <a:lnTo>
                  <a:pt x="10657247" y="5404924"/>
                </a:lnTo>
                <a:lnTo>
                  <a:pt x="11134511" y="5404924"/>
                </a:lnTo>
                <a:lnTo>
                  <a:pt x="11134511" y="5881687"/>
                </a:lnTo>
                <a:lnTo>
                  <a:pt x="11622087" y="5881687"/>
                </a:lnTo>
                <a:lnTo>
                  <a:pt x="11622087" y="898663"/>
                </a:lnTo>
                <a:cubicBezTo>
                  <a:pt x="11622087" y="402345"/>
                  <a:pt x="11219742" y="0"/>
                  <a:pt x="10723424" y="0"/>
                </a:cubicBezTo>
                <a:lnTo>
                  <a:pt x="0" y="0"/>
                </a:lnTo>
                <a:close/>
              </a:path>
            </a:pathLst>
          </a:custGeom>
          <a:solidFill>
            <a:schemeClr val="accent2"/>
          </a:solidFill>
        </p:spPr>
        <p:txBody>
          <a:bodyPr wrap="square">
            <a:noAutofit/>
          </a:bodyPr>
          <a:lstStyle>
            <a:lvl1pPr>
              <a:buNone/>
              <a:defRPr sz="100"/>
            </a:lvl1pPr>
            <a:lvl2pPr marL="0" indent="0">
              <a:buNone/>
              <a:defRPr sz="100"/>
            </a:lvl2pPr>
            <a:lvl3pPr marL="228600" indent="0">
              <a:buNone/>
              <a:defRPr sz="100"/>
            </a:lvl3pPr>
            <a:lvl4pPr marL="457200" indent="0">
              <a:buNone/>
              <a:defRPr sz="100"/>
            </a:lvl4pPr>
            <a:lvl5pPr>
              <a:buNone/>
              <a:defRPr sz="100"/>
            </a:lvl5pPr>
          </a:lstStyle>
          <a:p>
            <a:pPr lvl="0"/>
            <a:r>
              <a:rPr lang="en-US"/>
              <a:t>Click to edit Master text styles</a:t>
            </a:r>
          </a:p>
        </p:txBody>
      </p:sp>
      <p:sp>
        <p:nvSpPr>
          <p:cNvPr id="2" name="Title 1">
            <a:extLst>
              <a:ext uri="{FF2B5EF4-FFF2-40B4-BE49-F238E27FC236}">
                <a16:creationId xmlns:a16="http://schemas.microsoft.com/office/drawing/2014/main" id="{9105EFD4-35C4-4965-57DC-510CD46EF83B}"/>
              </a:ext>
            </a:extLst>
          </p:cNvPr>
          <p:cNvSpPr>
            <a:spLocks noGrp="1"/>
          </p:cNvSpPr>
          <p:nvPr>
            <p:ph type="title" hasCustomPrompt="1"/>
          </p:nvPr>
        </p:nvSpPr>
        <p:spPr>
          <a:xfrm>
            <a:off x="799903" y="805543"/>
            <a:ext cx="4316316" cy="706347"/>
          </a:xfrm>
        </p:spPr>
        <p:txBody>
          <a:bodyPr anchor="ctr"/>
          <a:lstStyle>
            <a:lvl1pPr>
              <a:defRPr sz="5400" baseline="0">
                <a:solidFill>
                  <a:schemeClr val="tx2"/>
                </a:solidFill>
              </a:defRPr>
            </a:lvl1pPr>
          </a:lstStyle>
          <a:p>
            <a:r>
              <a:rPr lang="en-US"/>
              <a:t>Agenda</a:t>
            </a:r>
          </a:p>
        </p:txBody>
      </p:sp>
      <p:sp>
        <p:nvSpPr>
          <p:cNvPr id="3" name="Content Placeholder 2">
            <a:extLst>
              <a:ext uri="{FF2B5EF4-FFF2-40B4-BE49-F238E27FC236}">
                <a16:creationId xmlns:a16="http://schemas.microsoft.com/office/drawing/2014/main" id="{327A8EAB-C6B6-E789-A728-E5494F48F7AC}"/>
              </a:ext>
            </a:extLst>
          </p:cNvPr>
          <p:cNvSpPr>
            <a:spLocks noGrp="1"/>
          </p:cNvSpPr>
          <p:nvPr>
            <p:ph idx="1" hasCustomPrompt="1"/>
          </p:nvPr>
        </p:nvSpPr>
        <p:spPr>
          <a:xfrm>
            <a:off x="799903" y="1994143"/>
            <a:ext cx="5021179" cy="3511575"/>
          </a:xfrm>
        </p:spPr>
        <p:txBody>
          <a:bodyPr anchor="t"/>
          <a:lstStyle>
            <a:lvl1pPr>
              <a:spcBef>
                <a:spcPts val="1800"/>
              </a:spcBef>
              <a:defRPr sz="3200">
                <a:solidFill>
                  <a:schemeClr val="tx1"/>
                </a:solidFill>
              </a:defRPr>
            </a:lvl1pPr>
            <a:lvl2pPr marL="0" indent="0">
              <a:spcBef>
                <a:spcPts val="0"/>
              </a:spcBef>
              <a:buFont typeface="Source Sans Pro" panose="020B0503030403020204" pitchFamily="34" charset="0"/>
              <a:buChar char="​"/>
              <a:defRPr sz="1800">
                <a:solidFill>
                  <a:schemeClr val="tx1"/>
                </a:solidFill>
              </a:defRPr>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Return and tab for speaker or subhead style</a:t>
            </a:r>
          </a:p>
          <a:p>
            <a:pPr lvl="1"/>
            <a:r>
              <a:rPr lang="en-US"/>
              <a:t>Second level</a:t>
            </a:r>
          </a:p>
        </p:txBody>
      </p:sp>
      <p:sp>
        <p:nvSpPr>
          <p:cNvPr id="6" name="Footer Placeholder 5">
            <a:extLst>
              <a:ext uri="{FF2B5EF4-FFF2-40B4-BE49-F238E27FC236}">
                <a16:creationId xmlns:a16="http://schemas.microsoft.com/office/drawing/2014/main" id="{68240EBE-38A0-ED49-F11C-AC0B6D9273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6D0CD7-4596-5CE2-D0CA-13BD16F75D39}"/>
              </a:ext>
            </a:extLst>
          </p:cNvPr>
          <p:cNvSpPr>
            <a:spLocks noGrp="1"/>
          </p:cNvSpPr>
          <p:nvPr>
            <p:ph type="sldNum" sz="quarter" idx="12"/>
          </p:nvPr>
        </p:nvSpPr>
        <p:spPr/>
        <p:txBody>
          <a:bodyPr/>
          <a:lstStyle/>
          <a:p>
            <a:fld id="{8C2A3355-AF3B-4B55-BB62-1B79B89015AA}" type="slidenum">
              <a:rPr lang="en-US" smtClean="0"/>
              <a:t>‹#›</a:t>
            </a:fld>
            <a:endParaRPr lang="en-US"/>
          </a:p>
        </p:txBody>
      </p:sp>
      <p:sp>
        <p:nvSpPr>
          <p:cNvPr id="11" name="Content Placeholder 2">
            <a:extLst>
              <a:ext uri="{FF2B5EF4-FFF2-40B4-BE49-F238E27FC236}">
                <a16:creationId xmlns:a16="http://schemas.microsoft.com/office/drawing/2014/main" id="{1B8A5C11-17F7-73E4-2D18-3E8910EADD3E}"/>
              </a:ext>
            </a:extLst>
          </p:cNvPr>
          <p:cNvSpPr>
            <a:spLocks noGrp="1"/>
          </p:cNvSpPr>
          <p:nvPr>
            <p:ph idx="13" hasCustomPrompt="1"/>
          </p:nvPr>
        </p:nvSpPr>
        <p:spPr>
          <a:xfrm>
            <a:off x="6370920" y="1994143"/>
            <a:ext cx="5021179" cy="3511575"/>
          </a:xfrm>
        </p:spPr>
        <p:txBody>
          <a:bodyPr anchor="t"/>
          <a:lstStyle>
            <a:lvl1pPr>
              <a:spcBef>
                <a:spcPts val="1800"/>
              </a:spcBef>
              <a:defRPr sz="3200">
                <a:solidFill>
                  <a:schemeClr val="tx1"/>
                </a:solidFill>
              </a:defRPr>
            </a:lvl1pPr>
            <a:lvl2pPr marL="0" indent="0">
              <a:spcBef>
                <a:spcPts val="0"/>
              </a:spcBef>
              <a:buFont typeface="Source Sans Pro" panose="020B0503030403020204" pitchFamily="34" charset="0"/>
              <a:buChar char="​"/>
              <a:defRPr sz="1800">
                <a:solidFill>
                  <a:schemeClr val="tx1"/>
                </a:solidFill>
              </a:defRPr>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Return and tab for speaker or subhead style</a:t>
            </a:r>
          </a:p>
          <a:p>
            <a:pPr lvl="1"/>
            <a:r>
              <a:rPr lang="en-US"/>
              <a:t>Second level</a:t>
            </a:r>
          </a:p>
        </p:txBody>
      </p:sp>
      <p:pic>
        <p:nvPicPr>
          <p:cNvPr id="9" name="Hennepin County Logo Icon">
            <a:extLst>
              <a:ext uri="{FF2B5EF4-FFF2-40B4-BE49-F238E27FC236}">
                <a16:creationId xmlns:a16="http://schemas.microsoft.com/office/drawing/2014/main" id="{FA5B95DD-12FD-BC1F-80CF-EB594A5EED1B}"/>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0947760" y="267787"/>
            <a:ext cx="476795" cy="476795"/>
          </a:xfrm>
          <a:prstGeom prst="rect">
            <a:avLst/>
          </a:prstGeom>
        </p:spPr>
      </p:pic>
    </p:spTree>
    <p:extLst>
      <p:ext uri="{BB962C8B-B14F-4D97-AF65-F5344CB8AC3E}">
        <p14:creationId xmlns:p14="http://schemas.microsoft.com/office/powerpoint/2010/main" val="2205679222"/>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AE28D5-07B9-40CC-1F38-83F4AD6223DE}"/>
              </a:ext>
            </a:extLst>
          </p:cNvPr>
          <p:cNvSpPr>
            <a:spLocks noGrp="1"/>
          </p:cNvSpPr>
          <p:nvPr>
            <p:ph type="title"/>
          </p:nvPr>
        </p:nvSpPr>
        <p:spPr>
          <a:xfrm>
            <a:off x="501831" y="445622"/>
            <a:ext cx="11166566" cy="446469"/>
          </a:xfrm>
          <a:prstGeom prst="rect">
            <a:avLst/>
          </a:prstGeom>
        </p:spPr>
        <p:txBody>
          <a:bodyPr vert="horz" wrap="square" lIns="0" tIns="0" rIns="0" bIns="0" rtlCol="0" anchor="t">
            <a:spAutoFit/>
          </a:bodyPr>
          <a:lstStyle/>
          <a:p>
            <a:r>
              <a:rPr lang="en-US"/>
              <a:t>Click to edit Master title style</a:t>
            </a:r>
          </a:p>
        </p:txBody>
      </p:sp>
      <p:sp>
        <p:nvSpPr>
          <p:cNvPr id="3" name="Text Placeholder 2">
            <a:extLst>
              <a:ext uri="{FF2B5EF4-FFF2-40B4-BE49-F238E27FC236}">
                <a16:creationId xmlns:a16="http://schemas.microsoft.com/office/drawing/2014/main" id="{D67F9A0B-2EDB-CF04-F312-351A71F2EC5B}"/>
              </a:ext>
            </a:extLst>
          </p:cNvPr>
          <p:cNvSpPr>
            <a:spLocks noGrp="1"/>
          </p:cNvSpPr>
          <p:nvPr>
            <p:ph type="body" idx="1"/>
          </p:nvPr>
        </p:nvSpPr>
        <p:spPr>
          <a:xfrm>
            <a:off x="501831" y="1306377"/>
            <a:ext cx="11166566" cy="4807040"/>
          </a:xfrm>
          <a:prstGeom prst="rect">
            <a:avLst/>
          </a:prstGeom>
        </p:spPr>
        <p:txBody>
          <a:bodyPr vert="horz" lIns="0" tIns="0" rIns="0" bIns="0" rtlCol="0">
            <a:noAutofit/>
          </a:bodyPr>
          <a:lstStyle/>
          <a:p>
            <a:pPr lvl="0"/>
            <a:r>
              <a:rPr lang="en-US"/>
              <a:t>Be sure to use the TAB feature to toggle to bullets, do not use the bullet button in your Home ribbon!</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7C1DFB5-214C-0F31-26DE-DA788A257896}"/>
              </a:ext>
            </a:extLst>
          </p:cNvPr>
          <p:cNvSpPr>
            <a:spLocks noGrp="1"/>
          </p:cNvSpPr>
          <p:nvPr>
            <p:ph type="ftr" sz="quarter" idx="3"/>
          </p:nvPr>
        </p:nvSpPr>
        <p:spPr>
          <a:xfrm>
            <a:off x="290650" y="6477227"/>
            <a:ext cx="11093630" cy="225970"/>
          </a:xfrm>
          <a:prstGeom prst="rect">
            <a:avLst/>
          </a:prstGeom>
        </p:spPr>
        <p:txBody>
          <a:bodyPr vert="horz" wrap="square" lIns="0" tIns="0" rIns="0" bIns="0" rtlCol="0" anchor="b">
            <a:noAutofit/>
          </a:bodyPr>
          <a:lstStyle>
            <a:lvl1pPr algn="l">
              <a:defRPr sz="800">
                <a:solidFill>
                  <a:srgbClr val="797979"/>
                </a:solidFill>
              </a:defRPr>
            </a:lvl1pPr>
          </a:lstStyle>
          <a:p>
            <a:endParaRPr lang="en-US"/>
          </a:p>
        </p:txBody>
      </p:sp>
      <p:sp>
        <p:nvSpPr>
          <p:cNvPr id="6" name="Slide Number Placeholder 5">
            <a:extLst>
              <a:ext uri="{FF2B5EF4-FFF2-40B4-BE49-F238E27FC236}">
                <a16:creationId xmlns:a16="http://schemas.microsoft.com/office/drawing/2014/main" id="{7EDA585E-6EE5-0A08-300F-3FDD8CB1BC26}"/>
              </a:ext>
            </a:extLst>
          </p:cNvPr>
          <p:cNvSpPr>
            <a:spLocks noGrp="1"/>
          </p:cNvSpPr>
          <p:nvPr>
            <p:ph type="sldNum" sz="quarter" idx="4"/>
          </p:nvPr>
        </p:nvSpPr>
        <p:spPr>
          <a:xfrm>
            <a:off x="11668397" y="6477227"/>
            <a:ext cx="243839" cy="225970"/>
          </a:xfrm>
          <a:prstGeom prst="rect">
            <a:avLst/>
          </a:prstGeom>
        </p:spPr>
        <p:txBody>
          <a:bodyPr vert="horz" lIns="0" tIns="0" rIns="0" bIns="0" rtlCol="0" anchor="b">
            <a:noAutofit/>
          </a:bodyPr>
          <a:lstStyle>
            <a:lvl1pPr algn="r">
              <a:defRPr sz="800">
                <a:solidFill>
                  <a:schemeClr val="tx1">
                    <a:tint val="82000"/>
                  </a:schemeClr>
                </a:solidFill>
              </a:defRPr>
            </a:lvl1pPr>
          </a:lstStyle>
          <a:p>
            <a:fld id="{E097BF52-0257-49D6-BB20-385A163947A0}" type="slidenum">
              <a:rPr lang="en-US" smtClean="0"/>
              <a:pPr/>
              <a:t>‹#›</a:t>
            </a:fld>
            <a:endParaRPr lang="en-US"/>
          </a:p>
        </p:txBody>
      </p:sp>
    </p:spTree>
    <p:extLst>
      <p:ext uri="{BB962C8B-B14F-4D97-AF65-F5344CB8AC3E}">
        <p14:creationId xmlns:p14="http://schemas.microsoft.com/office/powerpoint/2010/main" val="8834828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Lst>
  <p:hf hdr="0" dt="0"/>
  <p:txStyles>
    <p:titleStyle>
      <a:lvl1pPr algn="l" defTabSz="914400" rtl="0" eaLnBrk="1" latinLnBrk="0" hangingPunct="1">
        <a:lnSpc>
          <a:spcPct val="80000"/>
        </a:lnSpc>
        <a:spcBef>
          <a:spcPct val="0"/>
        </a:spcBef>
        <a:buNone/>
        <a:defRPr sz="3600" b="0" kern="1200" spc="-150">
          <a:solidFill>
            <a:schemeClr val="tx2"/>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Char char="​"/>
        <a:defRPr sz="2000" kern="1200" spc="-50" baseline="0">
          <a:solidFill>
            <a:schemeClr val="tx1">
              <a:lumMod val="75000"/>
              <a:lumOff val="25000"/>
            </a:schemeClr>
          </a:solidFill>
          <a:latin typeface="+mn-lt"/>
          <a:ea typeface="+mn-ea"/>
          <a:cs typeface="+mn-cs"/>
        </a:defRPr>
      </a:lvl1pPr>
      <a:lvl2pPr marL="173038" indent="-173038" algn="l" defTabSz="914400" rtl="0" eaLnBrk="1" latinLnBrk="0" hangingPunct="1">
        <a:lnSpc>
          <a:spcPct val="90000"/>
        </a:lnSpc>
        <a:spcBef>
          <a:spcPts val="500"/>
        </a:spcBef>
        <a:buFont typeface="Arial" panose="020B0604020202020204" pitchFamily="34" charset="0"/>
        <a:buChar char="•"/>
        <a:defRPr sz="1800" kern="1200" spc="-50" baseline="0">
          <a:solidFill>
            <a:schemeClr val="tx1">
              <a:lumMod val="75000"/>
              <a:lumOff val="25000"/>
            </a:schemeClr>
          </a:solidFill>
          <a:latin typeface="+mn-lt"/>
          <a:ea typeface="+mn-ea"/>
          <a:cs typeface="+mn-cs"/>
        </a:defRPr>
      </a:lvl2pPr>
      <a:lvl3pPr marL="401638" indent="-173038" algn="l" defTabSz="914400" rtl="0" eaLnBrk="1" latinLnBrk="0" hangingPunct="1">
        <a:lnSpc>
          <a:spcPct val="90000"/>
        </a:lnSpc>
        <a:spcBef>
          <a:spcPts val="500"/>
        </a:spcBef>
        <a:buFont typeface="Montserrat" panose="00000500000000000000" pitchFamily="2" charset="0"/>
        <a:buChar char="−"/>
        <a:defRPr sz="1600" kern="1200" spc="-50" baseline="0">
          <a:solidFill>
            <a:schemeClr val="tx1">
              <a:lumMod val="75000"/>
              <a:lumOff val="25000"/>
            </a:schemeClr>
          </a:solidFill>
          <a:latin typeface="+mn-lt"/>
          <a:ea typeface="+mn-ea"/>
          <a:cs typeface="+mn-cs"/>
        </a:defRPr>
      </a:lvl3pPr>
      <a:lvl4pPr marL="630238" indent="-173038" algn="l" defTabSz="914400" rtl="0" eaLnBrk="1" latinLnBrk="0" hangingPunct="1">
        <a:lnSpc>
          <a:spcPct val="90000"/>
        </a:lnSpc>
        <a:spcBef>
          <a:spcPts val="500"/>
        </a:spcBef>
        <a:buFont typeface="Arial" panose="020B0604020202020204" pitchFamily="34" charset="0"/>
        <a:buChar char="•"/>
        <a:defRPr sz="1400" kern="1200" spc="-50" baseline="0">
          <a:solidFill>
            <a:schemeClr val="tx1">
              <a:lumMod val="75000"/>
              <a:lumOff val="25000"/>
            </a:schemeClr>
          </a:solidFill>
          <a:latin typeface="+mn-lt"/>
          <a:ea typeface="+mn-ea"/>
          <a:cs typeface="+mn-cs"/>
        </a:defRPr>
      </a:lvl4pPr>
      <a:lvl5pPr marL="0" indent="0" algn="l" defTabSz="914400" rtl="0" eaLnBrk="1" latinLnBrk="0" hangingPunct="1">
        <a:lnSpc>
          <a:spcPct val="90000"/>
        </a:lnSpc>
        <a:spcBef>
          <a:spcPts val="1800"/>
        </a:spcBef>
        <a:buFont typeface="Arial" panose="020B0604020202020204" pitchFamily="34" charset="0"/>
        <a:buChar char="​"/>
        <a:defRPr sz="2000" b="1" kern="1200" cap="none" spc="0" baseline="0">
          <a:solidFill>
            <a:schemeClr val="tx1"/>
          </a:solidFill>
          <a:latin typeface="+mn-lt"/>
          <a:ea typeface="+mn-ea"/>
          <a:cs typeface="+mn-cs"/>
        </a:defRPr>
      </a:lvl5pPr>
      <a:lvl6pPr marL="0" indent="0" algn="l" defTabSz="914400" rtl="0" eaLnBrk="1" latinLnBrk="0" hangingPunct="1">
        <a:lnSpc>
          <a:spcPct val="90000"/>
        </a:lnSpc>
        <a:spcBef>
          <a:spcPts val="1800"/>
        </a:spcBef>
        <a:buFont typeface="Arial" panose="020B0604020202020204" pitchFamily="34" charset="0"/>
        <a:buChar char="​"/>
        <a:defRPr sz="1400" b="1" kern="1200" cap="all" spc="200" baseline="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hyperlink" Target="https://www.hudexchange.info/homelessness-assistance/coc-esg-virtual-binders/coc-eligible-activities/coc-eligible-activities-overview/list-of-coc-eligible-activities/" TargetMode="External"/><Relationship Id="rId2" Type="http://schemas.openxmlformats.org/officeDocument/2006/relationships/image" Target="../media/image16.svg"/><Relationship Id="rId1" Type="http://schemas.openxmlformats.org/officeDocument/2006/relationships/slideLayout" Target="../slideLayouts/slideLayout19.xml"/><Relationship Id="rId6" Type="http://schemas.openxmlformats.org/officeDocument/2006/relationships/hyperlink" Target="mailto:hs.coc@hennepin.us" TargetMode="External"/><Relationship Id="rId5" Type="http://schemas.openxmlformats.org/officeDocument/2006/relationships/image" Target="../media/image18.svg"/><Relationship Id="rId4" Type="http://schemas.openxmlformats.org/officeDocument/2006/relationships/image" Target="../media/image17.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3" Type="http://schemas.openxmlformats.org/officeDocument/2006/relationships/hyperlink" Target="https://www.hudexchange.info/resource/6171/esnaps-201-toolkit/" TargetMode="External"/><Relationship Id="rId7" Type="http://schemas.openxmlformats.org/officeDocument/2006/relationships/hyperlink" Target="mailto:hs.coc@hennepin.us" TargetMode="External"/><Relationship Id="rId2" Type="http://schemas.openxmlformats.org/officeDocument/2006/relationships/hyperlink" Target="https://www.hudexchange.info/resource/6170/esnaps-101-toolkit/" TargetMode="External"/><Relationship Id="rId1" Type="http://schemas.openxmlformats.org/officeDocument/2006/relationships/slideLayout" Target="../slideLayouts/slideLayout22.xml"/><Relationship Id="rId6" Type="http://schemas.openxmlformats.org/officeDocument/2006/relationships/hyperlink" Target="mailto:laura.derosier@hennepin.us" TargetMode="External"/><Relationship Id="rId5" Type="http://schemas.openxmlformats.org/officeDocument/2006/relationships/hyperlink" Target="https://files.hudexchange.info/resources/documents/Common-Issues-Encountered-in-e-snaps.pdf" TargetMode="External"/><Relationship Id="rId4" Type="http://schemas.openxmlformats.org/officeDocument/2006/relationships/hyperlink" Target="https://www.hudexchange.info/programs/e-snaps/#Projec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99AAEC9B-910C-EA5A-5BBE-A28CC9464D2C}"/>
              </a:ext>
            </a:extLst>
          </p:cNvPr>
          <p:cNvSpPr>
            <a:spLocks noGrp="1"/>
          </p:cNvSpPr>
          <p:nvPr>
            <p:ph type="body" sz="quarter" idx="16"/>
          </p:nvPr>
        </p:nvSpPr>
        <p:spPr/>
        <p:txBody>
          <a:bodyPr/>
          <a:lstStyle/>
          <a:p>
            <a:endParaRPr lang="en-US" dirty="0"/>
          </a:p>
        </p:txBody>
      </p:sp>
      <p:sp>
        <p:nvSpPr>
          <p:cNvPr id="17" name="Title 16">
            <a:extLst>
              <a:ext uri="{FF2B5EF4-FFF2-40B4-BE49-F238E27FC236}">
                <a16:creationId xmlns:a16="http://schemas.microsoft.com/office/drawing/2014/main" id="{61A03434-EF91-2572-9487-A514B082B1B8}"/>
              </a:ext>
            </a:extLst>
          </p:cNvPr>
          <p:cNvSpPr>
            <a:spLocks noGrp="1"/>
          </p:cNvSpPr>
          <p:nvPr>
            <p:ph type="title"/>
          </p:nvPr>
        </p:nvSpPr>
        <p:spPr/>
        <p:txBody>
          <a:bodyPr/>
          <a:lstStyle/>
          <a:p>
            <a:r>
              <a:rPr lang="en-US"/>
              <a:t>New Project Overview</a:t>
            </a:r>
          </a:p>
        </p:txBody>
      </p:sp>
      <p:sp>
        <p:nvSpPr>
          <p:cNvPr id="5" name="Footer Placeholder 4">
            <a:extLst>
              <a:ext uri="{FF2B5EF4-FFF2-40B4-BE49-F238E27FC236}">
                <a16:creationId xmlns:a16="http://schemas.microsoft.com/office/drawing/2014/main" id="{68018832-3ACD-AF88-18D2-5568968C78EE}"/>
              </a:ext>
            </a:extLst>
          </p:cNvPr>
          <p:cNvSpPr>
            <a:spLocks noGrp="1"/>
          </p:cNvSpPr>
          <p:nvPr>
            <p:ph type="ft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797979"/>
              </a:solidFill>
              <a:effectLst/>
              <a:uLnTx/>
              <a:uFillTx/>
              <a:latin typeface="Tenorite"/>
              <a:ea typeface="+mn-ea"/>
              <a:cs typeface="+mn-cs"/>
            </a:endParaRPr>
          </a:p>
        </p:txBody>
      </p:sp>
      <p:sp>
        <p:nvSpPr>
          <p:cNvPr id="21" name="Text Placeholder 20">
            <a:extLst>
              <a:ext uri="{FF2B5EF4-FFF2-40B4-BE49-F238E27FC236}">
                <a16:creationId xmlns:a16="http://schemas.microsoft.com/office/drawing/2014/main" id="{130B60C9-67D5-87A1-BF4F-76E65520D979}"/>
              </a:ext>
            </a:extLst>
          </p:cNvPr>
          <p:cNvSpPr>
            <a:spLocks noGrp="1"/>
          </p:cNvSpPr>
          <p:nvPr>
            <p:ph type="body" sz="quarter" idx="17"/>
          </p:nvPr>
        </p:nvSpPr>
        <p:spPr/>
        <p:txBody>
          <a:bodyPr/>
          <a:lstStyle/>
          <a:p>
            <a:r>
              <a:rPr lang="en-US"/>
              <a:t>Hennepin CoC</a:t>
            </a:r>
          </a:p>
        </p:txBody>
      </p:sp>
      <p:sp>
        <p:nvSpPr>
          <p:cNvPr id="18" name="Subtitle 17">
            <a:extLst>
              <a:ext uri="{FF2B5EF4-FFF2-40B4-BE49-F238E27FC236}">
                <a16:creationId xmlns:a16="http://schemas.microsoft.com/office/drawing/2014/main" id="{AC8EFF23-C268-1A42-FEC5-270859D2300C}"/>
              </a:ext>
            </a:extLst>
          </p:cNvPr>
          <p:cNvSpPr>
            <a:spLocks noGrp="1"/>
          </p:cNvSpPr>
          <p:nvPr>
            <p:ph type="subTitle" idx="1"/>
          </p:nvPr>
        </p:nvSpPr>
        <p:spPr/>
        <p:txBody>
          <a:bodyPr/>
          <a:lstStyle/>
          <a:p>
            <a:r>
              <a:rPr lang="en-US" dirty="0"/>
              <a:t>FY2026 CoC Program Notice of Funding Opportunity (NOFO)</a:t>
            </a:r>
          </a:p>
        </p:txBody>
      </p:sp>
      <p:sp>
        <p:nvSpPr>
          <p:cNvPr id="19" name="Text Placeholder 18">
            <a:extLst>
              <a:ext uri="{FF2B5EF4-FFF2-40B4-BE49-F238E27FC236}">
                <a16:creationId xmlns:a16="http://schemas.microsoft.com/office/drawing/2014/main" id="{839F39F9-414B-12B3-3FD0-E51627122DA5}"/>
              </a:ext>
            </a:extLst>
          </p:cNvPr>
          <p:cNvSpPr>
            <a:spLocks noGrp="1"/>
          </p:cNvSpPr>
          <p:nvPr>
            <p:ph type="body" sz="quarter" idx="15"/>
          </p:nvPr>
        </p:nvSpPr>
        <p:spPr/>
        <p:txBody>
          <a:bodyPr/>
          <a:lstStyle/>
          <a:p>
            <a:r>
              <a:rPr lang="en-US" dirty="0"/>
              <a:t>June 15, 2026</a:t>
            </a:r>
          </a:p>
        </p:txBody>
      </p:sp>
    </p:spTree>
    <p:extLst>
      <p:ext uri="{BB962C8B-B14F-4D97-AF65-F5344CB8AC3E}">
        <p14:creationId xmlns:p14="http://schemas.microsoft.com/office/powerpoint/2010/main" val="6202877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81663DB-4A70-7D30-D826-A78F5E95E5C2}"/>
              </a:ext>
            </a:extLst>
          </p:cNvPr>
          <p:cNvSpPr>
            <a:spLocks noGrp="1"/>
          </p:cNvSpPr>
          <p:nvPr>
            <p:ph type="title"/>
          </p:nvPr>
        </p:nvSpPr>
        <p:spPr/>
        <p:txBody>
          <a:bodyPr/>
          <a:lstStyle/>
          <a:p>
            <a:r>
              <a:rPr lang="en-US"/>
              <a:t>HUD priorities and expectations for new projects	</a:t>
            </a:r>
          </a:p>
        </p:txBody>
      </p:sp>
      <p:sp>
        <p:nvSpPr>
          <p:cNvPr id="10" name="Content Placeholder 9">
            <a:extLst>
              <a:ext uri="{FF2B5EF4-FFF2-40B4-BE49-F238E27FC236}">
                <a16:creationId xmlns:a16="http://schemas.microsoft.com/office/drawing/2014/main" id="{CF8D1A4F-185D-2DC4-617F-AE2BCEBDD5B9}"/>
              </a:ext>
            </a:extLst>
          </p:cNvPr>
          <p:cNvSpPr>
            <a:spLocks noGrp="1"/>
          </p:cNvSpPr>
          <p:nvPr>
            <p:ph idx="1"/>
          </p:nvPr>
        </p:nvSpPr>
        <p:spPr/>
        <p:txBody>
          <a:bodyPr/>
          <a:lstStyle/>
          <a:p>
            <a:pPr marL="0" lvl="1" indent="0">
              <a:buNone/>
            </a:pPr>
            <a:r>
              <a:rPr lang="en-US" sz="3200"/>
              <a:t>Prioritizing </a:t>
            </a:r>
            <a:r>
              <a:rPr lang="en-US" sz="3200" b="1"/>
              <a:t>Transitional Housing </a:t>
            </a:r>
            <a:r>
              <a:rPr lang="en-US" sz="3200"/>
              <a:t>and </a:t>
            </a:r>
            <a:r>
              <a:rPr lang="en-US" sz="3200" b="1"/>
              <a:t>Support Service Only </a:t>
            </a:r>
            <a:r>
              <a:rPr lang="en-US" sz="3200"/>
              <a:t>projects </a:t>
            </a:r>
          </a:p>
          <a:p>
            <a:pPr lvl="1"/>
            <a:r>
              <a:rPr lang="en-US" sz="2400" b="1"/>
              <a:t>Transitional Housing threshold requirement </a:t>
            </a:r>
            <a:r>
              <a:rPr lang="en-US" sz="2400"/>
              <a:t>–</a:t>
            </a:r>
            <a:r>
              <a:rPr lang="en-US" sz="2400" b="1"/>
              <a:t> </a:t>
            </a:r>
            <a:r>
              <a:rPr lang="en-US" sz="2400"/>
              <a:t>at least 20 hours of services for all clients (some narrow exceptions)</a:t>
            </a:r>
          </a:p>
          <a:p>
            <a:pPr lvl="1"/>
            <a:r>
              <a:rPr lang="en-US" sz="2400" b="1"/>
              <a:t>Support Services - Street Outreach </a:t>
            </a:r>
            <a:r>
              <a:rPr lang="en-US" sz="2400"/>
              <a:t>– must demonstrate history or plan to cooperate w/ first responders and law enforcement</a:t>
            </a:r>
          </a:p>
        </p:txBody>
      </p:sp>
      <p:sp>
        <p:nvSpPr>
          <p:cNvPr id="4" name="Footer Placeholder 3">
            <a:extLst>
              <a:ext uri="{FF2B5EF4-FFF2-40B4-BE49-F238E27FC236}">
                <a16:creationId xmlns:a16="http://schemas.microsoft.com/office/drawing/2014/main" id="{58DB7A58-6940-9594-D653-AF24C7A82974}"/>
              </a:ext>
            </a:extLst>
          </p:cNvPr>
          <p:cNvSpPr>
            <a:spLocks noGrp="1"/>
          </p:cNvSpPr>
          <p:nvPr>
            <p:ph type="ft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797979"/>
              </a:solidFill>
              <a:effectLst/>
              <a:uLnTx/>
              <a:uFillTx/>
              <a:latin typeface="Tenorite"/>
              <a:ea typeface="+mn-ea"/>
              <a:cs typeface="+mn-cs"/>
            </a:endParaRPr>
          </a:p>
        </p:txBody>
      </p:sp>
      <p:sp>
        <p:nvSpPr>
          <p:cNvPr id="5" name="Slide Number Placeholder 4">
            <a:extLst>
              <a:ext uri="{FF2B5EF4-FFF2-40B4-BE49-F238E27FC236}">
                <a16:creationId xmlns:a16="http://schemas.microsoft.com/office/drawing/2014/main" id="{B690E1BE-6774-1F3A-0EC6-814F266EF9F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97BF52-0257-49D6-BB20-385A163947A0}" type="slidenum">
              <a:rPr kumimoji="0" lang="en-US" sz="800" b="0" i="0" u="none" strike="noStrike" kern="1200" cap="none" spc="0" normalizeH="0" baseline="0" noProof="0" smtClean="0">
                <a:ln>
                  <a:noFill/>
                </a:ln>
                <a:solidFill>
                  <a:srgbClr val="212121">
                    <a:tint val="82000"/>
                  </a:srgbClr>
                </a:solidFill>
                <a:effectLst/>
                <a:uLnTx/>
                <a:uFillTx/>
                <a:latin typeface="Tenorit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800" b="0" i="0" u="none" strike="noStrike" kern="1200" cap="none" spc="0" normalizeH="0" baseline="0" noProof="0">
              <a:ln>
                <a:noFill/>
              </a:ln>
              <a:solidFill>
                <a:srgbClr val="212121">
                  <a:tint val="82000"/>
                </a:srgbClr>
              </a:solidFill>
              <a:effectLst/>
              <a:uLnTx/>
              <a:uFillTx/>
              <a:latin typeface="Tenorite"/>
              <a:ea typeface="+mn-ea"/>
              <a:cs typeface="+mn-cs"/>
            </a:endParaRPr>
          </a:p>
        </p:txBody>
      </p:sp>
    </p:spTree>
    <p:extLst>
      <p:ext uri="{BB962C8B-B14F-4D97-AF65-F5344CB8AC3E}">
        <p14:creationId xmlns:p14="http://schemas.microsoft.com/office/powerpoint/2010/main" val="2334580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FF3518B-5AE3-3528-622A-28F84D5F1D93}"/>
              </a:ext>
            </a:extLst>
          </p:cNvPr>
          <p:cNvSpPr>
            <a:spLocks noGrp="1"/>
          </p:cNvSpPr>
          <p:nvPr>
            <p:ph type="body" idx="1"/>
          </p:nvPr>
        </p:nvSpPr>
        <p:spPr>
          <a:xfrm>
            <a:off x="502921" y="2406168"/>
            <a:ext cx="3450561" cy="536348"/>
          </a:xfrm>
        </p:spPr>
        <p:txBody>
          <a:bodyPr/>
          <a:lstStyle/>
          <a:p>
            <a:r>
              <a:rPr lang="en-US"/>
              <a:t>Support Services</a:t>
            </a:r>
          </a:p>
        </p:txBody>
      </p:sp>
      <p:sp>
        <p:nvSpPr>
          <p:cNvPr id="7" name="Text Placeholder 6">
            <a:extLst>
              <a:ext uri="{FF2B5EF4-FFF2-40B4-BE49-F238E27FC236}">
                <a16:creationId xmlns:a16="http://schemas.microsoft.com/office/drawing/2014/main" id="{DD90BD05-CF5B-5089-726B-1146B25AC4E8}"/>
              </a:ext>
            </a:extLst>
          </p:cNvPr>
          <p:cNvSpPr>
            <a:spLocks noGrp="1"/>
          </p:cNvSpPr>
          <p:nvPr>
            <p:ph type="body" sz="quarter" idx="3"/>
          </p:nvPr>
        </p:nvSpPr>
        <p:spPr>
          <a:xfrm>
            <a:off x="4255171" y="2406168"/>
            <a:ext cx="3450179" cy="536348"/>
          </a:xfrm>
        </p:spPr>
        <p:txBody>
          <a:bodyPr/>
          <a:lstStyle/>
          <a:p>
            <a:r>
              <a:rPr lang="en-US"/>
              <a:t>Performance</a:t>
            </a:r>
          </a:p>
        </p:txBody>
      </p:sp>
      <p:sp>
        <p:nvSpPr>
          <p:cNvPr id="4" name="Footer Placeholder 3">
            <a:extLst>
              <a:ext uri="{FF2B5EF4-FFF2-40B4-BE49-F238E27FC236}">
                <a16:creationId xmlns:a16="http://schemas.microsoft.com/office/drawing/2014/main" id="{61CFAE61-A713-CEC7-B5C4-F350C8F023F8}"/>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797979"/>
              </a:solidFill>
              <a:effectLst/>
              <a:uLnTx/>
              <a:uFillTx/>
              <a:latin typeface="Tenorite"/>
              <a:ea typeface="+mn-ea"/>
              <a:cs typeface="+mn-cs"/>
            </a:endParaRPr>
          </a:p>
        </p:txBody>
      </p:sp>
      <p:sp>
        <p:nvSpPr>
          <p:cNvPr id="5" name="Slide Number Placeholder 4">
            <a:extLst>
              <a:ext uri="{FF2B5EF4-FFF2-40B4-BE49-F238E27FC236}">
                <a16:creationId xmlns:a16="http://schemas.microsoft.com/office/drawing/2014/main" id="{F933D8F5-E89E-FDC3-3A2E-FFD6961CB16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97BF52-0257-49D6-BB20-385A163947A0}" type="slidenum">
              <a:rPr kumimoji="0" lang="en-US" sz="800" b="0" i="0" u="none" strike="noStrike" kern="1200" cap="none" spc="0" normalizeH="0" baseline="0" noProof="0" smtClean="0">
                <a:ln>
                  <a:noFill/>
                </a:ln>
                <a:solidFill>
                  <a:srgbClr val="212121">
                    <a:tint val="82000"/>
                  </a:srgbClr>
                </a:solidFill>
                <a:effectLst/>
                <a:uLnTx/>
                <a:uFillTx/>
                <a:latin typeface="Tenorit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800" b="0" i="0" u="none" strike="noStrike" kern="1200" cap="none" spc="0" normalizeH="0" baseline="0" noProof="0">
              <a:ln>
                <a:noFill/>
              </a:ln>
              <a:solidFill>
                <a:srgbClr val="212121">
                  <a:tint val="82000"/>
                </a:srgbClr>
              </a:solidFill>
              <a:effectLst/>
              <a:uLnTx/>
              <a:uFillTx/>
              <a:latin typeface="Tenorite"/>
              <a:ea typeface="+mn-ea"/>
              <a:cs typeface="+mn-cs"/>
            </a:endParaRPr>
          </a:p>
        </p:txBody>
      </p:sp>
      <p:sp>
        <p:nvSpPr>
          <p:cNvPr id="2" name="Title 1">
            <a:extLst>
              <a:ext uri="{FF2B5EF4-FFF2-40B4-BE49-F238E27FC236}">
                <a16:creationId xmlns:a16="http://schemas.microsoft.com/office/drawing/2014/main" id="{03D7BB7C-54D9-315E-6A50-3B0B499A0DF3}"/>
              </a:ext>
            </a:extLst>
          </p:cNvPr>
          <p:cNvSpPr>
            <a:spLocks noGrp="1"/>
          </p:cNvSpPr>
          <p:nvPr>
            <p:ph type="title"/>
          </p:nvPr>
        </p:nvSpPr>
        <p:spPr/>
        <p:txBody>
          <a:bodyPr/>
          <a:lstStyle/>
          <a:p>
            <a:r>
              <a:rPr lang="en-US"/>
              <a:t>Project overview – Transitional Housing	</a:t>
            </a:r>
          </a:p>
        </p:txBody>
      </p:sp>
      <p:sp>
        <p:nvSpPr>
          <p:cNvPr id="8" name="Text Placeholder 7">
            <a:extLst>
              <a:ext uri="{FF2B5EF4-FFF2-40B4-BE49-F238E27FC236}">
                <a16:creationId xmlns:a16="http://schemas.microsoft.com/office/drawing/2014/main" id="{0C472925-7E4A-4FEC-3DAB-3C33D47C2D33}"/>
              </a:ext>
            </a:extLst>
          </p:cNvPr>
          <p:cNvSpPr>
            <a:spLocks noGrp="1"/>
          </p:cNvSpPr>
          <p:nvPr>
            <p:ph type="body" sz="quarter" idx="13"/>
          </p:nvPr>
        </p:nvSpPr>
        <p:spPr>
          <a:xfrm>
            <a:off x="8007039" y="2406168"/>
            <a:ext cx="3450179" cy="536348"/>
          </a:xfrm>
        </p:spPr>
        <p:txBody>
          <a:bodyPr/>
          <a:lstStyle/>
          <a:p>
            <a:r>
              <a:rPr lang="en-US"/>
              <a:t>Experience</a:t>
            </a:r>
          </a:p>
        </p:txBody>
      </p:sp>
      <p:sp>
        <p:nvSpPr>
          <p:cNvPr id="9" name="Text Placeholder 8">
            <a:extLst>
              <a:ext uri="{FF2B5EF4-FFF2-40B4-BE49-F238E27FC236}">
                <a16:creationId xmlns:a16="http://schemas.microsoft.com/office/drawing/2014/main" id="{05522F64-F0E1-94CF-EA08-49A8D6904C05}"/>
              </a:ext>
            </a:extLst>
          </p:cNvPr>
          <p:cNvSpPr>
            <a:spLocks noGrp="1"/>
          </p:cNvSpPr>
          <p:nvPr>
            <p:ph type="body" sz="quarter" idx="14"/>
          </p:nvPr>
        </p:nvSpPr>
        <p:spPr>
          <a:xfrm>
            <a:off x="501651" y="3054096"/>
            <a:ext cx="3450562" cy="3227832"/>
          </a:xfrm>
        </p:spPr>
        <p:txBody>
          <a:bodyPr/>
          <a:lstStyle/>
          <a:p>
            <a:pPr lvl="1"/>
            <a:r>
              <a:rPr lang="en-US"/>
              <a:t>Plan for providing 20 hours of services per week</a:t>
            </a:r>
          </a:p>
          <a:p>
            <a:pPr lvl="1"/>
            <a:r>
              <a:rPr lang="en-US"/>
              <a:t>Plan for assessing participants’ service needs and developing robust service plans</a:t>
            </a:r>
          </a:p>
          <a:p>
            <a:pPr lvl="1"/>
            <a:r>
              <a:rPr lang="en-US"/>
              <a:t>Plan for implementing supportive services participation requirements </a:t>
            </a:r>
          </a:p>
          <a:p>
            <a:pPr lvl="1"/>
            <a:r>
              <a:rPr lang="en-US"/>
              <a:t>List services provided and who will provide them (grantee or partner) </a:t>
            </a:r>
          </a:p>
        </p:txBody>
      </p:sp>
      <p:sp>
        <p:nvSpPr>
          <p:cNvPr id="10" name="Text Placeholder 9">
            <a:extLst>
              <a:ext uri="{FF2B5EF4-FFF2-40B4-BE49-F238E27FC236}">
                <a16:creationId xmlns:a16="http://schemas.microsoft.com/office/drawing/2014/main" id="{FAC6F307-70C2-E752-60E2-5084223972B2}"/>
              </a:ext>
            </a:extLst>
          </p:cNvPr>
          <p:cNvSpPr>
            <a:spLocks noGrp="1"/>
          </p:cNvSpPr>
          <p:nvPr>
            <p:ph type="body" sz="quarter" idx="15"/>
          </p:nvPr>
        </p:nvSpPr>
        <p:spPr>
          <a:xfrm>
            <a:off x="4255171" y="3054095"/>
            <a:ext cx="3450179" cy="3227832"/>
          </a:xfrm>
        </p:spPr>
        <p:txBody>
          <a:bodyPr/>
          <a:lstStyle/>
          <a:p>
            <a:pPr lvl="1"/>
            <a:r>
              <a:rPr lang="en-US"/>
              <a:t>Exiting to positive destinations</a:t>
            </a:r>
          </a:p>
          <a:p>
            <a:pPr lvl="1"/>
            <a:r>
              <a:rPr lang="en-US"/>
              <a:t>Employment income</a:t>
            </a:r>
          </a:p>
        </p:txBody>
      </p:sp>
      <p:sp>
        <p:nvSpPr>
          <p:cNvPr id="11" name="Text Placeholder 10">
            <a:extLst>
              <a:ext uri="{FF2B5EF4-FFF2-40B4-BE49-F238E27FC236}">
                <a16:creationId xmlns:a16="http://schemas.microsoft.com/office/drawing/2014/main" id="{27CAB28C-FD49-FD92-F8D3-EC02E5D4859F}"/>
              </a:ext>
            </a:extLst>
          </p:cNvPr>
          <p:cNvSpPr>
            <a:spLocks noGrp="1"/>
          </p:cNvSpPr>
          <p:nvPr>
            <p:ph type="body" sz="quarter" idx="16"/>
          </p:nvPr>
        </p:nvSpPr>
        <p:spPr>
          <a:xfrm>
            <a:off x="8007039" y="3054096"/>
            <a:ext cx="3450179" cy="3227831"/>
          </a:xfrm>
        </p:spPr>
        <p:txBody>
          <a:bodyPr/>
          <a:lstStyle/>
          <a:p>
            <a:pPr lvl="1"/>
            <a:r>
              <a:rPr lang="en-US"/>
              <a:t>Experience operating time-limited housing programs and successfully helping program participants exit homelessness within 24 months </a:t>
            </a:r>
          </a:p>
        </p:txBody>
      </p:sp>
      <p:sp>
        <p:nvSpPr>
          <p:cNvPr id="12" name="TextBox 11">
            <a:extLst>
              <a:ext uri="{FF2B5EF4-FFF2-40B4-BE49-F238E27FC236}">
                <a16:creationId xmlns:a16="http://schemas.microsoft.com/office/drawing/2014/main" id="{FF510C46-004B-FD01-065C-00035A3D7E68}"/>
              </a:ext>
            </a:extLst>
          </p:cNvPr>
          <p:cNvSpPr txBox="1"/>
          <p:nvPr/>
        </p:nvSpPr>
        <p:spPr>
          <a:xfrm>
            <a:off x="501650" y="1279925"/>
            <a:ext cx="10882629" cy="612934"/>
          </a:xfrm>
          <a:prstGeom prst="round2DiagRect">
            <a:avLst/>
          </a:prstGeom>
          <a:solidFill>
            <a:schemeClr val="bg2"/>
          </a:solid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212121"/>
                </a:solidFill>
                <a:effectLst/>
                <a:uLnTx/>
                <a:uFillTx/>
                <a:latin typeface="Tenorite"/>
                <a:ea typeface="+mn-ea"/>
                <a:cs typeface="+mn-cs"/>
              </a:rPr>
              <a:t>Transitional housing</a:t>
            </a:r>
            <a:r>
              <a:rPr kumimoji="0" lang="en-US" sz="1800" b="0" i="0" u="none" strike="noStrike" kern="1200" cap="none" spc="0" normalizeH="0" baseline="0" noProof="0">
                <a:ln>
                  <a:noFill/>
                </a:ln>
                <a:solidFill>
                  <a:srgbClr val="212121"/>
                </a:solidFill>
                <a:effectLst/>
                <a:uLnTx/>
                <a:uFillTx/>
                <a:latin typeface="Tenorite"/>
                <a:ea typeface="+mn-ea"/>
                <a:cs typeface="+mn-cs"/>
              </a:rPr>
              <a:t>: temporary housing with supportive services to individuals and families experiencing homelessness for up to 24 months</a:t>
            </a:r>
            <a:endParaRPr kumimoji="0" lang="en-US" sz="1400" b="0" i="0" u="none" strike="noStrike" kern="1200" cap="none" spc="-50" normalizeH="0" baseline="0" noProof="0">
              <a:ln>
                <a:noFill/>
              </a:ln>
              <a:solidFill>
                <a:srgbClr val="212121">
                  <a:lumMod val="75000"/>
                  <a:lumOff val="25000"/>
                </a:srgbClr>
              </a:solidFill>
              <a:effectLst/>
              <a:uLnTx/>
              <a:uFillTx/>
              <a:latin typeface="Tenorite"/>
              <a:ea typeface="+mn-ea"/>
              <a:cs typeface="+mn-cs"/>
            </a:endParaRPr>
          </a:p>
        </p:txBody>
      </p:sp>
    </p:spTree>
    <p:extLst>
      <p:ext uri="{BB962C8B-B14F-4D97-AF65-F5344CB8AC3E}">
        <p14:creationId xmlns:p14="http://schemas.microsoft.com/office/powerpoint/2010/main" val="1567023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F7E614-8258-A811-6969-9B269F47B796}"/>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1BF5B304-11C8-2BC3-61AE-E3524BC736C2}"/>
              </a:ext>
            </a:extLst>
          </p:cNvPr>
          <p:cNvSpPr>
            <a:spLocks noGrp="1"/>
          </p:cNvSpPr>
          <p:nvPr>
            <p:ph type="body" idx="1"/>
          </p:nvPr>
        </p:nvSpPr>
        <p:spPr>
          <a:xfrm>
            <a:off x="502921" y="2406168"/>
            <a:ext cx="3450561" cy="536348"/>
          </a:xfrm>
        </p:spPr>
        <p:txBody>
          <a:bodyPr/>
          <a:lstStyle/>
          <a:p>
            <a:r>
              <a:rPr lang="en-US"/>
              <a:t>Support Services</a:t>
            </a:r>
          </a:p>
        </p:txBody>
      </p:sp>
      <p:sp>
        <p:nvSpPr>
          <p:cNvPr id="7" name="Text Placeholder 6">
            <a:extLst>
              <a:ext uri="{FF2B5EF4-FFF2-40B4-BE49-F238E27FC236}">
                <a16:creationId xmlns:a16="http://schemas.microsoft.com/office/drawing/2014/main" id="{46EC0764-CEF5-E1D8-4927-859E395AE1E5}"/>
              </a:ext>
            </a:extLst>
          </p:cNvPr>
          <p:cNvSpPr>
            <a:spLocks noGrp="1"/>
          </p:cNvSpPr>
          <p:nvPr>
            <p:ph type="body" sz="quarter" idx="3"/>
          </p:nvPr>
        </p:nvSpPr>
        <p:spPr>
          <a:xfrm>
            <a:off x="4255171" y="2406168"/>
            <a:ext cx="3450179" cy="536348"/>
          </a:xfrm>
        </p:spPr>
        <p:txBody>
          <a:bodyPr/>
          <a:lstStyle/>
          <a:p>
            <a:r>
              <a:rPr lang="en-US"/>
              <a:t>HUD and local priorities	</a:t>
            </a:r>
          </a:p>
        </p:txBody>
      </p:sp>
      <p:sp>
        <p:nvSpPr>
          <p:cNvPr id="4" name="Footer Placeholder 3">
            <a:extLst>
              <a:ext uri="{FF2B5EF4-FFF2-40B4-BE49-F238E27FC236}">
                <a16:creationId xmlns:a16="http://schemas.microsoft.com/office/drawing/2014/main" id="{D58C6F67-D06E-69AF-F8B9-89189C550E62}"/>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797979"/>
              </a:solidFill>
              <a:effectLst/>
              <a:uLnTx/>
              <a:uFillTx/>
              <a:latin typeface="Tenorite"/>
              <a:ea typeface="+mn-ea"/>
              <a:cs typeface="+mn-cs"/>
            </a:endParaRPr>
          </a:p>
        </p:txBody>
      </p:sp>
      <p:sp>
        <p:nvSpPr>
          <p:cNvPr id="5" name="Slide Number Placeholder 4">
            <a:extLst>
              <a:ext uri="{FF2B5EF4-FFF2-40B4-BE49-F238E27FC236}">
                <a16:creationId xmlns:a16="http://schemas.microsoft.com/office/drawing/2014/main" id="{CED683CD-84C7-C0EB-FFDF-5F11BB48B30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97BF52-0257-49D6-BB20-385A163947A0}" type="slidenum">
              <a:rPr kumimoji="0" lang="en-US" sz="800" b="0" i="0" u="none" strike="noStrike" kern="1200" cap="none" spc="0" normalizeH="0" baseline="0" noProof="0" smtClean="0">
                <a:ln>
                  <a:noFill/>
                </a:ln>
                <a:solidFill>
                  <a:srgbClr val="212121">
                    <a:tint val="82000"/>
                  </a:srgbClr>
                </a:solidFill>
                <a:effectLst/>
                <a:uLnTx/>
                <a:uFillTx/>
                <a:latin typeface="Tenorit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800" b="0" i="0" u="none" strike="noStrike" kern="1200" cap="none" spc="0" normalizeH="0" baseline="0" noProof="0">
              <a:ln>
                <a:noFill/>
              </a:ln>
              <a:solidFill>
                <a:srgbClr val="212121">
                  <a:tint val="82000"/>
                </a:srgbClr>
              </a:solidFill>
              <a:effectLst/>
              <a:uLnTx/>
              <a:uFillTx/>
              <a:latin typeface="Tenorite"/>
              <a:ea typeface="+mn-ea"/>
              <a:cs typeface="+mn-cs"/>
            </a:endParaRPr>
          </a:p>
        </p:txBody>
      </p:sp>
      <p:sp>
        <p:nvSpPr>
          <p:cNvPr id="2" name="Title 1">
            <a:extLst>
              <a:ext uri="{FF2B5EF4-FFF2-40B4-BE49-F238E27FC236}">
                <a16:creationId xmlns:a16="http://schemas.microsoft.com/office/drawing/2014/main" id="{2367D4B9-CD7E-CA41-DC1D-2A735F6FE888}"/>
              </a:ext>
            </a:extLst>
          </p:cNvPr>
          <p:cNvSpPr>
            <a:spLocks noGrp="1"/>
          </p:cNvSpPr>
          <p:nvPr>
            <p:ph type="title"/>
          </p:nvPr>
        </p:nvSpPr>
        <p:spPr/>
        <p:txBody>
          <a:bodyPr/>
          <a:lstStyle/>
          <a:p>
            <a:r>
              <a:rPr lang="en-US"/>
              <a:t>Project overview – Support Services Only standalone	</a:t>
            </a:r>
          </a:p>
        </p:txBody>
      </p:sp>
      <p:sp>
        <p:nvSpPr>
          <p:cNvPr id="8" name="Text Placeholder 7">
            <a:extLst>
              <a:ext uri="{FF2B5EF4-FFF2-40B4-BE49-F238E27FC236}">
                <a16:creationId xmlns:a16="http://schemas.microsoft.com/office/drawing/2014/main" id="{DE9BA262-062D-7C5C-204B-6DC387BBDDF8}"/>
              </a:ext>
            </a:extLst>
          </p:cNvPr>
          <p:cNvSpPr>
            <a:spLocks noGrp="1"/>
          </p:cNvSpPr>
          <p:nvPr>
            <p:ph type="body" sz="quarter" idx="13"/>
          </p:nvPr>
        </p:nvSpPr>
        <p:spPr>
          <a:xfrm>
            <a:off x="8007039" y="2406168"/>
            <a:ext cx="3450179" cy="536348"/>
          </a:xfrm>
        </p:spPr>
        <p:txBody>
          <a:bodyPr/>
          <a:lstStyle/>
          <a:p>
            <a:r>
              <a:rPr lang="en-US"/>
              <a:t>Addressing gaps</a:t>
            </a:r>
          </a:p>
        </p:txBody>
      </p:sp>
      <p:sp>
        <p:nvSpPr>
          <p:cNvPr id="9" name="Text Placeholder 8">
            <a:extLst>
              <a:ext uri="{FF2B5EF4-FFF2-40B4-BE49-F238E27FC236}">
                <a16:creationId xmlns:a16="http://schemas.microsoft.com/office/drawing/2014/main" id="{2FB24F3B-33B5-5046-EAD7-A1A75DC7D11A}"/>
              </a:ext>
            </a:extLst>
          </p:cNvPr>
          <p:cNvSpPr>
            <a:spLocks noGrp="1"/>
          </p:cNvSpPr>
          <p:nvPr>
            <p:ph type="body" sz="quarter" idx="14"/>
          </p:nvPr>
        </p:nvSpPr>
        <p:spPr>
          <a:xfrm>
            <a:off x="501651" y="3054096"/>
            <a:ext cx="3450562" cy="2930779"/>
          </a:xfrm>
        </p:spPr>
        <p:txBody>
          <a:bodyPr/>
          <a:lstStyle/>
          <a:p>
            <a:pPr lvl="1"/>
            <a:r>
              <a:rPr lang="en-US"/>
              <a:t>Plan for assessing participants’ service needs</a:t>
            </a:r>
          </a:p>
          <a:p>
            <a:pPr lvl="1"/>
            <a:r>
              <a:rPr lang="en-US"/>
              <a:t>List services provided and who will provide them (grantee or partner) </a:t>
            </a:r>
          </a:p>
          <a:p>
            <a:pPr lvl="1"/>
            <a:r>
              <a:rPr lang="en-US"/>
              <a:t>Strategy for reaching unsheltered people and people who do not traditionally engage with services</a:t>
            </a:r>
          </a:p>
          <a:p>
            <a:pPr lvl="1"/>
            <a:endParaRPr lang="en-US"/>
          </a:p>
        </p:txBody>
      </p:sp>
      <p:sp>
        <p:nvSpPr>
          <p:cNvPr id="10" name="Text Placeholder 9">
            <a:extLst>
              <a:ext uri="{FF2B5EF4-FFF2-40B4-BE49-F238E27FC236}">
                <a16:creationId xmlns:a16="http://schemas.microsoft.com/office/drawing/2014/main" id="{A71BD962-B077-F66C-8032-0EE4D6319D91}"/>
              </a:ext>
            </a:extLst>
          </p:cNvPr>
          <p:cNvSpPr>
            <a:spLocks noGrp="1"/>
          </p:cNvSpPr>
          <p:nvPr>
            <p:ph type="body" sz="quarter" idx="15"/>
          </p:nvPr>
        </p:nvSpPr>
        <p:spPr>
          <a:xfrm>
            <a:off x="4255171" y="3054095"/>
            <a:ext cx="3450179" cy="2930779"/>
          </a:xfrm>
        </p:spPr>
        <p:txBody>
          <a:bodyPr/>
          <a:lstStyle/>
          <a:p>
            <a:pPr lvl="1"/>
            <a:r>
              <a:rPr lang="en-US"/>
              <a:t>Prioritize treatment and recovery</a:t>
            </a:r>
          </a:p>
          <a:p>
            <a:pPr lvl="1"/>
            <a:r>
              <a:rPr lang="en-US"/>
              <a:t>Promote self-sufficiency</a:t>
            </a:r>
          </a:p>
          <a:p>
            <a:pPr lvl="1"/>
            <a:r>
              <a:rPr lang="en-US"/>
              <a:t>Focus on housing </a:t>
            </a:r>
          </a:p>
        </p:txBody>
      </p:sp>
      <p:sp>
        <p:nvSpPr>
          <p:cNvPr id="11" name="Text Placeholder 10">
            <a:extLst>
              <a:ext uri="{FF2B5EF4-FFF2-40B4-BE49-F238E27FC236}">
                <a16:creationId xmlns:a16="http://schemas.microsoft.com/office/drawing/2014/main" id="{6B381AA0-05AB-9FB7-CD1B-AFEA85697D0A}"/>
              </a:ext>
            </a:extLst>
          </p:cNvPr>
          <p:cNvSpPr>
            <a:spLocks noGrp="1"/>
          </p:cNvSpPr>
          <p:nvPr>
            <p:ph type="body" sz="quarter" idx="16"/>
          </p:nvPr>
        </p:nvSpPr>
        <p:spPr>
          <a:xfrm>
            <a:off x="8007039" y="3054096"/>
            <a:ext cx="3450179" cy="2930779"/>
          </a:xfrm>
        </p:spPr>
        <p:txBody>
          <a:bodyPr/>
          <a:lstStyle/>
          <a:p>
            <a:pPr lvl="1"/>
            <a:r>
              <a:rPr lang="en-US"/>
              <a:t>Demonstrate that the services are necessary for helping people exit homelessness</a:t>
            </a:r>
          </a:p>
        </p:txBody>
      </p:sp>
      <p:sp>
        <p:nvSpPr>
          <p:cNvPr id="12" name="TextBox 11">
            <a:extLst>
              <a:ext uri="{FF2B5EF4-FFF2-40B4-BE49-F238E27FC236}">
                <a16:creationId xmlns:a16="http://schemas.microsoft.com/office/drawing/2014/main" id="{2FD6759B-FA7C-71F2-32B3-498ABADF33DB}"/>
              </a:ext>
            </a:extLst>
          </p:cNvPr>
          <p:cNvSpPr txBox="1"/>
          <p:nvPr/>
        </p:nvSpPr>
        <p:spPr>
          <a:xfrm>
            <a:off x="501650" y="1279925"/>
            <a:ext cx="10882629" cy="612934"/>
          </a:xfrm>
          <a:prstGeom prst="round2DiagRect">
            <a:avLst/>
          </a:prstGeom>
          <a:solidFill>
            <a:schemeClr val="bg2"/>
          </a:solid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212121"/>
                </a:solidFill>
                <a:effectLst/>
                <a:uLnTx/>
                <a:uFillTx/>
                <a:latin typeface="Tenorite"/>
                <a:ea typeface="+mn-ea"/>
                <a:cs typeface="+mn-cs"/>
              </a:rPr>
              <a:t>Support Services Only (standalone)</a:t>
            </a:r>
            <a:r>
              <a:rPr kumimoji="0" lang="en-US" sz="1800" b="0" i="0" u="none" strike="noStrike" kern="1200" cap="none" spc="0" normalizeH="0" baseline="0" noProof="0">
                <a:ln>
                  <a:noFill/>
                </a:ln>
                <a:solidFill>
                  <a:srgbClr val="212121"/>
                </a:solidFill>
                <a:effectLst/>
                <a:uLnTx/>
                <a:uFillTx/>
                <a:latin typeface="Tenorite"/>
                <a:ea typeface="+mn-ea"/>
                <a:cs typeface="+mn-cs"/>
              </a:rPr>
              <a:t>: A project that provides supportive services to families and individuals experiencing sheltered or unsheltered homelessness</a:t>
            </a:r>
            <a:endParaRPr kumimoji="0" lang="en-US" sz="1400" b="0" i="0" u="none" strike="noStrike" kern="1200" cap="none" spc="-50" normalizeH="0" baseline="0" noProof="0">
              <a:ln>
                <a:noFill/>
              </a:ln>
              <a:solidFill>
                <a:srgbClr val="212121">
                  <a:lumMod val="75000"/>
                  <a:lumOff val="25000"/>
                </a:srgbClr>
              </a:solidFill>
              <a:effectLst/>
              <a:uLnTx/>
              <a:uFillTx/>
              <a:latin typeface="Tenorite"/>
              <a:ea typeface="+mn-ea"/>
              <a:cs typeface="+mn-cs"/>
            </a:endParaRPr>
          </a:p>
        </p:txBody>
      </p:sp>
    </p:spTree>
    <p:extLst>
      <p:ext uri="{BB962C8B-B14F-4D97-AF65-F5344CB8AC3E}">
        <p14:creationId xmlns:p14="http://schemas.microsoft.com/office/powerpoint/2010/main" val="32354232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2EAF0E-C6C8-B034-3B73-C66A086D4803}"/>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671142B1-73EC-3903-5BFC-0C7B2DF68792}"/>
              </a:ext>
            </a:extLst>
          </p:cNvPr>
          <p:cNvSpPr>
            <a:spLocks noGrp="1"/>
          </p:cNvSpPr>
          <p:nvPr>
            <p:ph type="body" idx="1"/>
          </p:nvPr>
        </p:nvSpPr>
        <p:spPr>
          <a:xfrm>
            <a:off x="502921" y="2406168"/>
            <a:ext cx="3450561" cy="536348"/>
          </a:xfrm>
        </p:spPr>
        <p:txBody>
          <a:bodyPr/>
          <a:lstStyle/>
          <a:p>
            <a:r>
              <a:rPr lang="en-US"/>
              <a:t>Engagement</a:t>
            </a:r>
          </a:p>
        </p:txBody>
      </p:sp>
      <p:sp>
        <p:nvSpPr>
          <p:cNvPr id="7" name="Text Placeholder 6">
            <a:extLst>
              <a:ext uri="{FF2B5EF4-FFF2-40B4-BE49-F238E27FC236}">
                <a16:creationId xmlns:a16="http://schemas.microsoft.com/office/drawing/2014/main" id="{E0DCDA92-EA9E-C3D1-952D-9507982C9A1A}"/>
              </a:ext>
            </a:extLst>
          </p:cNvPr>
          <p:cNvSpPr>
            <a:spLocks noGrp="1"/>
          </p:cNvSpPr>
          <p:nvPr>
            <p:ph type="body" sz="quarter" idx="3"/>
          </p:nvPr>
        </p:nvSpPr>
        <p:spPr>
          <a:xfrm>
            <a:off x="4255171" y="2406168"/>
            <a:ext cx="3450179" cy="536348"/>
          </a:xfrm>
        </p:spPr>
        <p:txBody>
          <a:bodyPr/>
          <a:lstStyle/>
          <a:p>
            <a:r>
              <a:rPr lang="en-US"/>
              <a:t>Performance</a:t>
            </a:r>
          </a:p>
        </p:txBody>
      </p:sp>
      <p:sp>
        <p:nvSpPr>
          <p:cNvPr id="4" name="Footer Placeholder 3">
            <a:extLst>
              <a:ext uri="{FF2B5EF4-FFF2-40B4-BE49-F238E27FC236}">
                <a16:creationId xmlns:a16="http://schemas.microsoft.com/office/drawing/2014/main" id="{75EFD175-4896-F93D-EEED-4C0BFB2A29F8}"/>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797979"/>
              </a:solidFill>
              <a:effectLst/>
              <a:uLnTx/>
              <a:uFillTx/>
              <a:latin typeface="Tenorite"/>
              <a:ea typeface="+mn-ea"/>
              <a:cs typeface="+mn-cs"/>
            </a:endParaRPr>
          </a:p>
        </p:txBody>
      </p:sp>
      <p:sp>
        <p:nvSpPr>
          <p:cNvPr id="5" name="Slide Number Placeholder 4">
            <a:extLst>
              <a:ext uri="{FF2B5EF4-FFF2-40B4-BE49-F238E27FC236}">
                <a16:creationId xmlns:a16="http://schemas.microsoft.com/office/drawing/2014/main" id="{81CD1B1E-CF1C-4DB6-3AF4-58BBE87AA12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97BF52-0257-49D6-BB20-385A163947A0}" type="slidenum">
              <a:rPr kumimoji="0" lang="en-US" sz="800" b="0" i="0" u="none" strike="noStrike" kern="1200" cap="none" spc="0" normalizeH="0" baseline="0" noProof="0" smtClean="0">
                <a:ln>
                  <a:noFill/>
                </a:ln>
                <a:solidFill>
                  <a:srgbClr val="212121">
                    <a:tint val="82000"/>
                  </a:srgbClr>
                </a:solidFill>
                <a:effectLst/>
                <a:uLnTx/>
                <a:uFillTx/>
                <a:latin typeface="Tenorit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800" b="0" i="0" u="none" strike="noStrike" kern="1200" cap="none" spc="0" normalizeH="0" baseline="0" noProof="0">
              <a:ln>
                <a:noFill/>
              </a:ln>
              <a:solidFill>
                <a:srgbClr val="212121">
                  <a:tint val="82000"/>
                </a:srgbClr>
              </a:solidFill>
              <a:effectLst/>
              <a:uLnTx/>
              <a:uFillTx/>
              <a:latin typeface="Tenorite"/>
              <a:ea typeface="+mn-ea"/>
              <a:cs typeface="+mn-cs"/>
            </a:endParaRPr>
          </a:p>
        </p:txBody>
      </p:sp>
      <p:sp>
        <p:nvSpPr>
          <p:cNvPr id="2" name="Title 1">
            <a:extLst>
              <a:ext uri="{FF2B5EF4-FFF2-40B4-BE49-F238E27FC236}">
                <a16:creationId xmlns:a16="http://schemas.microsoft.com/office/drawing/2014/main" id="{7A0E1371-2A59-E1F0-09C5-684FB09963A7}"/>
              </a:ext>
            </a:extLst>
          </p:cNvPr>
          <p:cNvSpPr>
            <a:spLocks noGrp="1"/>
          </p:cNvSpPr>
          <p:nvPr>
            <p:ph type="title"/>
          </p:nvPr>
        </p:nvSpPr>
        <p:spPr/>
        <p:txBody>
          <a:bodyPr/>
          <a:lstStyle/>
          <a:p>
            <a:r>
              <a:rPr lang="en-US"/>
              <a:t>Project overview – Support Services Only – Street Outreach	</a:t>
            </a:r>
          </a:p>
        </p:txBody>
      </p:sp>
      <p:sp>
        <p:nvSpPr>
          <p:cNvPr id="8" name="Text Placeholder 7">
            <a:extLst>
              <a:ext uri="{FF2B5EF4-FFF2-40B4-BE49-F238E27FC236}">
                <a16:creationId xmlns:a16="http://schemas.microsoft.com/office/drawing/2014/main" id="{2E1193A4-2BF7-3C80-F502-180588CDA8F4}"/>
              </a:ext>
            </a:extLst>
          </p:cNvPr>
          <p:cNvSpPr>
            <a:spLocks noGrp="1"/>
          </p:cNvSpPr>
          <p:nvPr>
            <p:ph type="body" sz="quarter" idx="13"/>
          </p:nvPr>
        </p:nvSpPr>
        <p:spPr>
          <a:xfrm>
            <a:off x="8007039" y="2406168"/>
            <a:ext cx="3450179" cy="536348"/>
          </a:xfrm>
        </p:spPr>
        <p:txBody>
          <a:bodyPr/>
          <a:lstStyle/>
          <a:p>
            <a:r>
              <a:rPr lang="en-US"/>
              <a:t>Partnerships</a:t>
            </a:r>
          </a:p>
        </p:txBody>
      </p:sp>
      <p:sp>
        <p:nvSpPr>
          <p:cNvPr id="9" name="Text Placeholder 8">
            <a:extLst>
              <a:ext uri="{FF2B5EF4-FFF2-40B4-BE49-F238E27FC236}">
                <a16:creationId xmlns:a16="http://schemas.microsoft.com/office/drawing/2014/main" id="{C47A6637-50E8-5B03-A35E-2E78A7742975}"/>
              </a:ext>
            </a:extLst>
          </p:cNvPr>
          <p:cNvSpPr>
            <a:spLocks noGrp="1"/>
          </p:cNvSpPr>
          <p:nvPr>
            <p:ph type="body" sz="quarter" idx="14"/>
          </p:nvPr>
        </p:nvSpPr>
        <p:spPr>
          <a:xfrm>
            <a:off x="501651" y="3054096"/>
            <a:ext cx="3450562" cy="2930779"/>
          </a:xfrm>
        </p:spPr>
        <p:txBody>
          <a:bodyPr/>
          <a:lstStyle/>
          <a:p>
            <a:pPr lvl="1"/>
            <a:r>
              <a:rPr lang="en-US"/>
              <a:t>Strategy for reaching unsheltered people and people who do not traditionally engage with services</a:t>
            </a:r>
          </a:p>
          <a:p>
            <a:pPr lvl="1"/>
            <a:endParaRPr lang="en-US"/>
          </a:p>
        </p:txBody>
      </p:sp>
      <p:sp>
        <p:nvSpPr>
          <p:cNvPr id="10" name="Text Placeholder 9">
            <a:extLst>
              <a:ext uri="{FF2B5EF4-FFF2-40B4-BE49-F238E27FC236}">
                <a16:creationId xmlns:a16="http://schemas.microsoft.com/office/drawing/2014/main" id="{98CF8EE4-AC52-B5B4-C151-B3AE1CB83FFB}"/>
              </a:ext>
            </a:extLst>
          </p:cNvPr>
          <p:cNvSpPr>
            <a:spLocks noGrp="1"/>
          </p:cNvSpPr>
          <p:nvPr>
            <p:ph type="body" sz="quarter" idx="15"/>
          </p:nvPr>
        </p:nvSpPr>
        <p:spPr>
          <a:xfrm>
            <a:off x="4255171" y="3054095"/>
            <a:ext cx="3450179" cy="2930779"/>
          </a:xfrm>
        </p:spPr>
        <p:txBody>
          <a:bodyPr/>
          <a:lstStyle/>
          <a:p>
            <a:pPr lvl="1"/>
            <a:r>
              <a:rPr lang="en-US"/>
              <a:t>Successful exits </a:t>
            </a:r>
          </a:p>
        </p:txBody>
      </p:sp>
      <p:sp>
        <p:nvSpPr>
          <p:cNvPr id="11" name="Text Placeholder 10">
            <a:extLst>
              <a:ext uri="{FF2B5EF4-FFF2-40B4-BE49-F238E27FC236}">
                <a16:creationId xmlns:a16="http://schemas.microsoft.com/office/drawing/2014/main" id="{B495CDEF-E8B8-EFFA-F6B4-FA6AB87FFEA0}"/>
              </a:ext>
            </a:extLst>
          </p:cNvPr>
          <p:cNvSpPr>
            <a:spLocks noGrp="1"/>
          </p:cNvSpPr>
          <p:nvPr>
            <p:ph type="body" sz="quarter" idx="16"/>
          </p:nvPr>
        </p:nvSpPr>
        <p:spPr>
          <a:xfrm>
            <a:off x="8007039" y="3054096"/>
            <a:ext cx="3450179" cy="2930779"/>
          </a:xfrm>
        </p:spPr>
        <p:txBody>
          <a:bodyPr/>
          <a:lstStyle/>
          <a:p>
            <a:pPr lvl="1"/>
            <a:r>
              <a:rPr lang="en-US"/>
              <a:t>Partnering with first responders and law enforcement</a:t>
            </a:r>
          </a:p>
        </p:txBody>
      </p:sp>
      <p:sp>
        <p:nvSpPr>
          <p:cNvPr id="12" name="TextBox 11">
            <a:extLst>
              <a:ext uri="{FF2B5EF4-FFF2-40B4-BE49-F238E27FC236}">
                <a16:creationId xmlns:a16="http://schemas.microsoft.com/office/drawing/2014/main" id="{D1D7A3CA-EBA2-6799-6557-099B924D622D}"/>
              </a:ext>
            </a:extLst>
          </p:cNvPr>
          <p:cNvSpPr txBox="1"/>
          <p:nvPr/>
        </p:nvSpPr>
        <p:spPr>
          <a:xfrm>
            <a:off x="501650" y="1279925"/>
            <a:ext cx="10882629" cy="612934"/>
          </a:xfrm>
          <a:prstGeom prst="round2DiagRect">
            <a:avLst/>
          </a:prstGeom>
          <a:solidFill>
            <a:schemeClr val="bg2"/>
          </a:solid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212121"/>
                </a:solidFill>
                <a:effectLst/>
                <a:uLnTx/>
                <a:uFillTx/>
                <a:latin typeface="Tenorite"/>
                <a:ea typeface="+mn-ea"/>
                <a:cs typeface="+mn-cs"/>
              </a:rPr>
              <a:t>Support Services Only (Outreach)</a:t>
            </a:r>
            <a:r>
              <a:rPr kumimoji="0" lang="en-US" sz="1800" b="0" i="0" u="none" strike="noStrike" kern="1200" cap="none" spc="0" normalizeH="0" baseline="0" noProof="0">
                <a:ln>
                  <a:noFill/>
                </a:ln>
                <a:solidFill>
                  <a:srgbClr val="212121"/>
                </a:solidFill>
                <a:effectLst/>
                <a:uLnTx/>
                <a:uFillTx/>
                <a:latin typeface="Tenorite"/>
                <a:ea typeface="+mn-ea"/>
                <a:cs typeface="+mn-cs"/>
              </a:rPr>
              <a:t>: A project that offers services necessary to reach out to people experiencing </a:t>
            </a:r>
            <a:r>
              <a:rPr kumimoji="0" lang="en-US" sz="1800" b="1" i="0" u="none" strike="noStrike" kern="1200" cap="none" spc="0" normalizeH="0" baseline="0" noProof="0">
                <a:ln>
                  <a:noFill/>
                </a:ln>
                <a:solidFill>
                  <a:srgbClr val="212121"/>
                </a:solidFill>
                <a:effectLst/>
                <a:uLnTx/>
                <a:uFillTx/>
                <a:latin typeface="Tenorite"/>
                <a:ea typeface="+mn-ea"/>
                <a:cs typeface="+mn-cs"/>
              </a:rPr>
              <a:t>unsheltered </a:t>
            </a:r>
            <a:r>
              <a:rPr kumimoji="0" lang="en-US" sz="1800" b="0" i="0" u="none" strike="noStrike" kern="1200" cap="none" spc="0" normalizeH="0" baseline="0" noProof="0">
                <a:ln>
                  <a:noFill/>
                </a:ln>
                <a:solidFill>
                  <a:srgbClr val="212121"/>
                </a:solidFill>
                <a:effectLst/>
                <a:uLnTx/>
                <a:uFillTx/>
                <a:latin typeface="Tenorite"/>
                <a:ea typeface="+mn-ea"/>
                <a:cs typeface="+mn-cs"/>
              </a:rPr>
              <a:t>homelessness</a:t>
            </a:r>
            <a:endParaRPr kumimoji="0" lang="en-US" sz="1400" b="0" i="0" u="none" strike="noStrike" kern="1200" cap="none" spc="-50" normalizeH="0" baseline="0" noProof="0">
              <a:ln>
                <a:noFill/>
              </a:ln>
              <a:solidFill>
                <a:srgbClr val="212121">
                  <a:lumMod val="75000"/>
                  <a:lumOff val="25000"/>
                </a:srgbClr>
              </a:solidFill>
              <a:effectLst/>
              <a:uLnTx/>
              <a:uFillTx/>
              <a:latin typeface="Tenorite"/>
              <a:ea typeface="+mn-ea"/>
              <a:cs typeface="+mn-cs"/>
            </a:endParaRPr>
          </a:p>
        </p:txBody>
      </p:sp>
    </p:spTree>
    <p:extLst>
      <p:ext uri="{BB962C8B-B14F-4D97-AF65-F5344CB8AC3E}">
        <p14:creationId xmlns:p14="http://schemas.microsoft.com/office/powerpoint/2010/main" val="3437458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4A6FDB-236B-6853-B463-1932D890A634}"/>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61F4FF45-0645-6828-B07D-4535DA44F8CB}"/>
              </a:ext>
            </a:extLst>
          </p:cNvPr>
          <p:cNvSpPr>
            <a:spLocks noGrp="1"/>
          </p:cNvSpPr>
          <p:nvPr>
            <p:ph type="body" idx="1"/>
          </p:nvPr>
        </p:nvSpPr>
        <p:spPr>
          <a:xfrm>
            <a:off x="502921" y="2406168"/>
            <a:ext cx="3450561" cy="536348"/>
          </a:xfrm>
        </p:spPr>
        <p:txBody>
          <a:bodyPr/>
          <a:lstStyle/>
          <a:p>
            <a:r>
              <a:rPr lang="en-US"/>
              <a:t>Engagement</a:t>
            </a:r>
          </a:p>
        </p:txBody>
      </p:sp>
      <p:sp>
        <p:nvSpPr>
          <p:cNvPr id="7" name="Text Placeholder 6">
            <a:extLst>
              <a:ext uri="{FF2B5EF4-FFF2-40B4-BE49-F238E27FC236}">
                <a16:creationId xmlns:a16="http://schemas.microsoft.com/office/drawing/2014/main" id="{3DC6384F-ACD6-8091-5731-B11A473248C2}"/>
              </a:ext>
            </a:extLst>
          </p:cNvPr>
          <p:cNvSpPr>
            <a:spLocks noGrp="1"/>
          </p:cNvSpPr>
          <p:nvPr>
            <p:ph type="body" sz="quarter" idx="3"/>
          </p:nvPr>
        </p:nvSpPr>
        <p:spPr>
          <a:xfrm>
            <a:off x="4255171" y="2406168"/>
            <a:ext cx="3450179" cy="536348"/>
          </a:xfrm>
        </p:spPr>
        <p:txBody>
          <a:bodyPr/>
          <a:lstStyle/>
          <a:p>
            <a:r>
              <a:rPr lang="en-US"/>
              <a:t>Addressing gaps	</a:t>
            </a:r>
          </a:p>
        </p:txBody>
      </p:sp>
      <p:sp>
        <p:nvSpPr>
          <p:cNvPr id="4" name="Footer Placeholder 3">
            <a:extLst>
              <a:ext uri="{FF2B5EF4-FFF2-40B4-BE49-F238E27FC236}">
                <a16:creationId xmlns:a16="http://schemas.microsoft.com/office/drawing/2014/main" id="{C3434BD1-C164-9749-8FA4-C1BA89C02B3E}"/>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797979"/>
              </a:solidFill>
              <a:effectLst/>
              <a:uLnTx/>
              <a:uFillTx/>
              <a:latin typeface="Tenorite"/>
              <a:ea typeface="+mn-ea"/>
              <a:cs typeface="+mn-cs"/>
            </a:endParaRPr>
          </a:p>
        </p:txBody>
      </p:sp>
      <p:sp>
        <p:nvSpPr>
          <p:cNvPr id="5" name="Slide Number Placeholder 4">
            <a:extLst>
              <a:ext uri="{FF2B5EF4-FFF2-40B4-BE49-F238E27FC236}">
                <a16:creationId xmlns:a16="http://schemas.microsoft.com/office/drawing/2014/main" id="{37FD0025-A5F9-A2E1-0D33-4309A6FACE4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97BF52-0257-49D6-BB20-385A163947A0}" type="slidenum">
              <a:rPr kumimoji="0" lang="en-US" sz="800" b="0" i="0" u="none" strike="noStrike" kern="1200" cap="none" spc="0" normalizeH="0" baseline="0" noProof="0" smtClean="0">
                <a:ln>
                  <a:noFill/>
                </a:ln>
                <a:solidFill>
                  <a:srgbClr val="212121">
                    <a:tint val="82000"/>
                  </a:srgbClr>
                </a:solidFill>
                <a:effectLst/>
                <a:uLnTx/>
                <a:uFillTx/>
                <a:latin typeface="Tenorit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800" b="0" i="0" u="none" strike="noStrike" kern="1200" cap="none" spc="0" normalizeH="0" baseline="0" noProof="0">
              <a:ln>
                <a:noFill/>
              </a:ln>
              <a:solidFill>
                <a:srgbClr val="212121">
                  <a:tint val="82000"/>
                </a:srgbClr>
              </a:solidFill>
              <a:effectLst/>
              <a:uLnTx/>
              <a:uFillTx/>
              <a:latin typeface="Tenorite"/>
              <a:ea typeface="+mn-ea"/>
              <a:cs typeface="+mn-cs"/>
            </a:endParaRPr>
          </a:p>
        </p:txBody>
      </p:sp>
      <p:sp>
        <p:nvSpPr>
          <p:cNvPr id="2" name="Title 1">
            <a:extLst>
              <a:ext uri="{FF2B5EF4-FFF2-40B4-BE49-F238E27FC236}">
                <a16:creationId xmlns:a16="http://schemas.microsoft.com/office/drawing/2014/main" id="{A343AAF4-CFB9-9F4F-280D-EB63489D0A30}"/>
              </a:ext>
            </a:extLst>
          </p:cNvPr>
          <p:cNvSpPr>
            <a:spLocks noGrp="1"/>
          </p:cNvSpPr>
          <p:nvPr>
            <p:ph type="title"/>
          </p:nvPr>
        </p:nvSpPr>
        <p:spPr/>
        <p:txBody>
          <a:bodyPr/>
          <a:lstStyle/>
          <a:p>
            <a:r>
              <a:rPr lang="en-US"/>
              <a:t>Project overview – Support Services Only – Coordinated Entry	</a:t>
            </a:r>
          </a:p>
        </p:txBody>
      </p:sp>
      <p:sp>
        <p:nvSpPr>
          <p:cNvPr id="8" name="Text Placeholder 7">
            <a:extLst>
              <a:ext uri="{FF2B5EF4-FFF2-40B4-BE49-F238E27FC236}">
                <a16:creationId xmlns:a16="http://schemas.microsoft.com/office/drawing/2014/main" id="{9BEF6125-C5BD-2067-D361-013D20FBA26C}"/>
              </a:ext>
            </a:extLst>
          </p:cNvPr>
          <p:cNvSpPr>
            <a:spLocks noGrp="1"/>
          </p:cNvSpPr>
          <p:nvPr>
            <p:ph type="body" sz="quarter" idx="13"/>
          </p:nvPr>
        </p:nvSpPr>
        <p:spPr>
          <a:xfrm>
            <a:off x="8007039" y="2406168"/>
            <a:ext cx="3450179" cy="536348"/>
          </a:xfrm>
        </p:spPr>
        <p:txBody>
          <a:bodyPr/>
          <a:lstStyle/>
          <a:p>
            <a:r>
              <a:rPr lang="en-US"/>
              <a:t>Partnerships</a:t>
            </a:r>
          </a:p>
        </p:txBody>
      </p:sp>
      <p:sp>
        <p:nvSpPr>
          <p:cNvPr id="9" name="Text Placeholder 8">
            <a:extLst>
              <a:ext uri="{FF2B5EF4-FFF2-40B4-BE49-F238E27FC236}">
                <a16:creationId xmlns:a16="http://schemas.microsoft.com/office/drawing/2014/main" id="{017D97BA-258C-F4F1-ADB6-874C48A5F5FE}"/>
              </a:ext>
            </a:extLst>
          </p:cNvPr>
          <p:cNvSpPr>
            <a:spLocks noGrp="1"/>
          </p:cNvSpPr>
          <p:nvPr>
            <p:ph type="body" sz="quarter" idx="14"/>
          </p:nvPr>
        </p:nvSpPr>
        <p:spPr>
          <a:xfrm>
            <a:off x="501651" y="3054096"/>
            <a:ext cx="3450562" cy="2930779"/>
          </a:xfrm>
        </p:spPr>
        <p:txBody>
          <a:bodyPr/>
          <a:lstStyle/>
          <a:p>
            <a:pPr lvl="1"/>
            <a:r>
              <a:rPr lang="en-US"/>
              <a:t>Strategy for reaching unsheltered people and people who do not traditionally engage with services</a:t>
            </a:r>
          </a:p>
          <a:p>
            <a:pPr lvl="1"/>
            <a:endParaRPr lang="en-US"/>
          </a:p>
        </p:txBody>
      </p:sp>
      <p:sp>
        <p:nvSpPr>
          <p:cNvPr id="10" name="Text Placeholder 9">
            <a:extLst>
              <a:ext uri="{FF2B5EF4-FFF2-40B4-BE49-F238E27FC236}">
                <a16:creationId xmlns:a16="http://schemas.microsoft.com/office/drawing/2014/main" id="{A4FC652E-8218-2FD2-6940-100F1B2FA58C}"/>
              </a:ext>
            </a:extLst>
          </p:cNvPr>
          <p:cNvSpPr>
            <a:spLocks noGrp="1"/>
          </p:cNvSpPr>
          <p:nvPr>
            <p:ph type="body" sz="quarter" idx="15"/>
          </p:nvPr>
        </p:nvSpPr>
        <p:spPr>
          <a:xfrm>
            <a:off x="4255171" y="3054095"/>
            <a:ext cx="3450179" cy="2930779"/>
          </a:xfrm>
        </p:spPr>
        <p:txBody>
          <a:bodyPr/>
          <a:lstStyle/>
          <a:p>
            <a:pPr lvl="1"/>
            <a:r>
              <a:rPr lang="en-US"/>
              <a:t>Show how the project fills gaps in the existing Coordinated Entry system	</a:t>
            </a:r>
          </a:p>
        </p:txBody>
      </p:sp>
      <p:sp>
        <p:nvSpPr>
          <p:cNvPr id="11" name="Text Placeholder 10">
            <a:extLst>
              <a:ext uri="{FF2B5EF4-FFF2-40B4-BE49-F238E27FC236}">
                <a16:creationId xmlns:a16="http://schemas.microsoft.com/office/drawing/2014/main" id="{2E276777-8A16-B400-BF3F-A0696A417CE7}"/>
              </a:ext>
            </a:extLst>
          </p:cNvPr>
          <p:cNvSpPr>
            <a:spLocks noGrp="1"/>
          </p:cNvSpPr>
          <p:nvPr>
            <p:ph type="body" sz="quarter" idx="16"/>
          </p:nvPr>
        </p:nvSpPr>
        <p:spPr>
          <a:xfrm>
            <a:off x="8007039" y="3054096"/>
            <a:ext cx="3450179" cy="2930779"/>
          </a:xfrm>
        </p:spPr>
        <p:txBody>
          <a:bodyPr/>
          <a:lstStyle/>
          <a:p>
            <a:pPr lvl="1"/>
            <a:r>
              <a:rPr lang="en-US"/>
              <a:t>Show how the project will collaborate with stakeholders in the existing Coordinated Entry system </a:t>
            </a:r>
          </a:p>
        </p:txBody>
      </p:sp>
      <p:sp>
        <p:nvSpPr>
          <p:cNvPr id="12" name="TextBox 11">
            <a:extLst>
              <a:ext uri="{FF2B5EF4-FFF2-40B4-BE49-F238E27FC236}">
                <a16:creationId xmlns:a16="http://schemas.microsoft.com/office/drawing/2014/main" id="{CEA86762-0E07-124D-7BF9-7EFAD0045FCA}"/>
              </a:ext>
            </a:extLst>
          </p:cNvPr>
          <p:cNvSpPr txBox="1"/>
          <p:nvPr/>
        </p:nvSpPr>
        <p:spPr>
          <a:xfrm>
            <a:off x="501650" y="1279925"/>
            <a:ext cx="10882629" cy="612934"/>
          </a:xfrm>
          <a:prstGeom prst="round2DiagRect">
            <a:avLst/>
          </a:prstGeom>
          <a:solidFill>
            <a:schemeClr val="bg2"/>
          </a:solid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212121"/>
                </a:solidFill>
                <a:effectLst/>
                <a:uLnTx/>
                <a:uFillTx/>
                <a:latin typeface="Tenorite"/>
                <a:ea typeface="+mn-ea"/>
                <a:cs typeface="+mn-cs"/>
              </a:rPr>
              <a:t>Support Services Only (Coordinated Entry)</a:t>
            </a:r>
            <a:r>
              <a:rPr kumimoji="0" lang="en-US" sz="1800" b="0" i="0" u="none" strike="noStrike" kern="1200" cap="none" spc="0" normalizeH="0" baseline="0" noProof="0">
                <a:ln>
                  <a:noFill/>
                </a:ln>
                <a:solidFill>
                  <a:srgbClr val="212121"/>
                </a:solidFill>
                <a:effectLst/>
                <a:uLnTx/>
                <a:uFillTx/>
                <a:latin typeface="Tenorite"/>
                <a:ea typeface="+mn-ea"/>
                <a:cs typeface="+mn-cs"/>
              </a:rPr>
              <a:t>: A project that administers the CoC's centralized or coordinated process for assessment and referral of individuals and families seeking housing or services</a:t>
            </a:r>
            <a:endParaRPr kumimoji="0" lang="en-US" sz="1400" b="0" i="0" u="none" strike="noStrike" kern="1200" cap="none" spc="-50" normalizeH="0" baseline="0" noProof="0">
              <a:ln>
                <a:noFill/>
              </a:ln>
              <a:solidFill>
                <a:srgbClr val="212121">
                  <a:lumMod val="75000"/>
                  <a:lumOff val="25000"/>
                </a:srgbClr>
              </a:solidFill>
              <a:effectLst/>
              <a:uLnTx/>
              <a:uFillTx/>
              <a:latin typeface="Tenorite"/>
              <a:ea typeface="+mn-ea"/>
              <a:cs typeface="+mn-cs"/>
            </a:endParaRPr>
          </a:p>
        </p:txBody>
      </p:sp>
    </p:spTree>
    <p:extLst>
      <p:ext uri="{BB962C8B-B14F-4D97-AF65-F5344CB8AC3E}">
        <p14:creationId xmlns:p14="http://schemas.microsoft.com/office/powerpoint/2010/main" val="13927065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13D6714-D8D9-1E34-0622-0C661AFB010A}"/>
              </a:ext>
            </a:extLst>
          </p:cNvPr>
          <p:cNvSpPr>
            <a:spLocks noGrp="1"/>
          </p:cNvSpPr>
          <p:nvPr>
            <p:ph type="title"/>
          </p:nvPr>
        </p:nvSpPr>
        <p:spPr>
          <a:xfrm>
            <a:off x="419724" y="995701"/>
            <a:ext cx="4238001" cy="889667"/>
          </a:xfrm>
        </p:spPr>
        <p:txBody>
          <a:bodyPr/>
          <a:lstStyle/>
          <a:p>
            <a:r>
              <a:rPr lang="en-US"/>
              <a:t>New project pre-application checklist</a:t>
            </a:r>
          </a:p>
        </p:txBody>
      </p:sp>
      <p:sp>
        <p:nvSpPr>
          <p:cNvPr id="13" name="Text Placeholder 12">
            <a:extLst>
              <a:ext uri="{FF2B5EF4-FFF2-40B4-BE49-F238E27FC236}">
                <a16:creationId xmlns:a16="http://schemas.microsoft.com/office/drawing/2014/main" id="{25671FD6-FD7A-31A0-4CD4-C0C02C753473}"/>
              </a:ext>
            </a:extLst>
          </p:cNvPr>
          <p:cNvSpPr>
            <a:spLocks noGrp="1"/>
          </p:cNvSpPr>
          <p:nvPr>
            <p:ph type="body" sz="quarter" idx="25"/>
          </p:nvPr>
        </p:nvSpPr>
        <p:spPr/>
        <p:txBody>
          <a:bodyPr/>
          <a:lstStyle/>
          <a:p>
            <a:r>
              <a:rPr lang="en-US"/>
              <a:t>Refer to this slide to make sure you’ve done all the steps to complete your pre-application</a:t>
            </a:r>
          </a:p>
        </p:txBody>
      </p:sp>
      <p:pic>
        <p:nvPicPr>
          <p:cNvPr id="20" name="Content Placeholder 19" descr="Money outline">
            <a:extLst>
              <a:ext uri="{FF2B5EF4-FFF2-40B4-BE49-F238E27FC236}">
                <a16:creationId xmlns:a16="http://schemas.microsoft.com/office/drawing/2014/main" id="{43BF0738-EF70-8F98-2F10-9BF6AD43DF24}"/>
              </a:ext>
            </a:extLst>
          </p:cNvPr>
          <p:cNvPicPr>
            <a:picLocks noGrp="1" noChangeAspect="1"/>
          </p:cNvPicPr>
          <p:nvPr>
            <p:ph sz="quarter" idx="24"/>
          </p:nvPr>
        </p:nvPicPr>
        <p:blipFill>
          <a:blip>
            <a:extLst>
              <a:ext uri="{96DAC541-7B7A-43D3-8B79-37D633B846F1}">
                <asvg:svgBlip xmlns:asvg="http://schemas.microsoft.com/office/drawing/2016/SVG/main" r:embed="rId2"/>
              </a:ext>
            </a:extLst>
          </a:blip>
          <a:stretch>
            <a:fillRect/>
          </a:stretch>
        </p:blipFill>
        <p:spPr>
          <a:xfrm>
            <a:off x="5397500" y="928688"/>
            <a:ext cx="733425" cy="733425"/>
          </a:xfrm>
        </p:spPr>
      </p:pic>
      <p:sp>
        <p:nvSpPr>
          <p:cNvPr id="14" name="Text Placeholder 13">
            <a:extLst>
              <a:ext uri="{FF2B5EF4-FFF2-40B4-BE49-F238E27FC236}">
                <a16:creationId xmlns:a16="http://schemas.microsoft.com/office/drawing/2014/main" id="{0CD8DACB-8310-6FA2-A1C0-25AA811C38C6}"/>
              </a:ext>
            </a:extLst>
          </p:cNvPr>
          <p:cNvSpPr>
            <a:spLocks noGrp="1"/>
          </p:cNvSpPr>
          <p:nvPr>
            <p:ph type="body" sz="quarter" idx="26"/>
          </p:nvPr>
        </p:nvSpPr>
        <p:spPr/>
        <p:txBody>
          <a:bodyPr/>
          <a:lstStyle/>
          <a:p>
            <a:r>
              <a:rPr lang="en-US">
                <a:hlinkClick r:id="rId3"/>
              </a:rPr>
              <a:t>Read about eligible activities </a:t>
            </a:r>
            <a:r>
              <a:rPr lang="en-US"/>
              <a:t>and complete a Budget Form (template on CoC webpage)</a:t>
            </a:r>
          </a:p>
        </p:txBody>
      </p:sp>
      <p:pic>
        <p:nvPicPr>
          <p:cNvPr id="22" name="Content Placeholder 21" descr="Document outline">
            <a:extLst>
              <a:ext uri="{FF2B5EF4-FFF2-40B4-BE49-F238E27FC236}">
                <a16:creationId xmlns:a16="http://schemas.microsoft.com/office/drawing/2014/main" id="{46B922BF-FB43-B86F-4F21-634B9F84FBC8}"/>
              </a:ext>
            </a:extLst>
          </p:cNvPr>
          <p:cNvPicPr>
            <a:picLocks noGrp="1" noChangeAspect="1"/>
          </p:cNvPicPr>
          <p:nvPr>
            <p:ph sz="quarter" idx="41"/>
          </p:nvPr>
        </p:nvPicPr>
        <p:blipFill>
          <a:blip>
            <a:extLst>
              <a:ext uri="{96DAC541-7B7A-43D3-8B79-37D633B846F1}">
                <asvg:svgBlip xmlns:asvg="http://schemas.microsoft.com/office/drawing/2016/SVG/main" r:embed="rId4"/>
              </a:ext>
            </a:extLst>
          </a:blip>
          <a:stretch>
            <a:fillRect/>
          </a:stretch>
        </p:blipFill>
        <p:spPr>
          <a:xfrm>
            <a:off x="5360987" y="2811463"/>
            <a:ext cx="733425" cy="733425"/>
          </a:xfrm>
        </p:spPr>
      </p:pic>
      <p:sp>
        <p:nvSpPr>
          <p:cNvPr id="17" name="Text Placeholder 16">
            <a:extLst>
              <a:ext uri="{FF2B5EF4-FFF2-40B4-BE49-F238E27FC236}">
                <a16:creationId xmlns:a16="http://schemas.microsoft.com/office/drawing/2014/main" id="{793CB895-5CAA-F8E3-07CF-AAB959A4F0B1}"/>
              </a:ext>
            </a:extLst>
          </p:cNvPr>
          <p:cNvSpPr>
            <a:spLocks noGrp="1"/>
          </p:cNvSpPr>
          <p:nvPr>
            <p:ph type="body" sz="quarter" idx="43"/>
          </p:nvPr>
        </p:nvSpPr>
        <p:spPr/>
        <p:txBody>
          <a:bodyPr/>
          <a:lstStyle/>
          <a:p>
            <a:r>
              <a:rPr lang="en-US"/>
              <a:t>If applying for Transitional Housing, prepare a support services agreement </a:t>
            </a:r>
          </a:p>
        </p:txBody>
      </p:sp>
      <p:pic>
        <p:nvPicPr>
          <p:cNvPr id="24" name="Content Placeholder 23" descr="Send outline">
            <a:extLst>
              <a:ext uri="{FF2B5EF4-FFF2-40B4-BE49-F238E27FC236}">
                <a16:creationId xmlns:a16="http://schemas.microsoft.com/office/drawing/2014/main" id="{DCC21317-648F-819F-164E-2996E346EED9}"/>
              </a:ext>
            </a:extLst>
          </p:cNvPr>
          <p:cNvPicPr>
            <a:picLocks noGrp="1" noChangeAspect="1"/>
          </p:cNvPicPr>
          <p:nvPr>
            <p:ph sz="quarter" idx="42"/>
          </p:nvPr>
        </p:nvPicPr>
        <p:blipFill>
          <a:blip>
            <a:extLst>
              <a:ext uri="{96DAC541-7B7A-43D3-8B79-37D633B846F1}">
                <asvg:svgBlip xmlns:asvg="http://schemas.microsoft.com/office/drawing/2016/SVG/main" r:embed="rId5"/>
              </a:ext>
            </a:extLst>
          </a:blip>
          <a:stretch>
            <a:fillRect/>
          </a:stretch>
        </p:blipFill>
        <p:spPr/>
      </p:pic>
      <p:sp>
        <p:nvSpPr>
          <p:cNvPr id="18" name="Text Placeholder 17">
            <a:extLst>
              <a:ext uri="{FF2B5EF4-FFF2-40B4-BE49-F238E27FC236}">
                <a16:creationId xmlns:a16="http://schemas.microsoft.com/office/drawing/2014/main" id="{77D4E629-46FE-5CFA-A6FA-816FE4DEB3C4}"/>
              </a:ext>
            </a:extLst>
          </p:cNvPr>
          <p:cNvSpPr>
            <a:spLocks noGrp="1"/>
          </p:cNvSpPr>
          <p:nvPr>
            <p:ph type="body" sz="quarter" idx="44"/>
          </p:nvPr>
        </p:nvSpPr>
        <p:spPr/>
        <p:txBody>
          <a:bodyPr/>
          <a:lstStyle/>
          <a:p>
            <a:r>
              <a:rPr lang="en-US"/>
              <a:t>Apply via Microsoft Forms (all projects) and email budget (all projects) and support services agreement (TH only) to </a:t>
            </a:r>
            <a:r>
              <a:rPr lang="en-US">
                <a:hlinkClick r:id="rId6"/>
              </a:rPr>
              <a:t>hs.coc@hennepin.us</a:t>
            </a:r>
            <a:r>
              <a:rPr lang="en-US"/>
              <a:t> </a:t>
            </a:r>
          </a:p>
        </p:txBody>
      </p:sp>
      <p:sp>
        <p:nvSpPr>
          <p:cNvPr id="4" name="Footer Placeholder 3">
            <a:extLst>
              <a:ext uri="{FF2B5EF4-FFF2-40B4-BE49-F238E27FC236}">
                <a16:creationId xmlns:a16="http://schemas.microsoft.com/office/drawing/2014/main" id="{CFC5CEE1-FA5A-94AA-030D-B7DED5E44111}"/>
              </a:ext>
            </a:extLst>
          </p:cNvPr>
          <p:cNvSpPr>
            <a:spLocks noGrp="1"/>
          </p:cNvSpPr>
          <p:nvPr>
            <p:ph type="ftr" sz="quarter" idx="3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797979"/>
              </a:solidFill>
              <a:effectLst/>
              <a:uLnTx/>
              <a:uFillTx/>
              <a:latin typeface="Tenorite"/>
              <a:ea typeface="+mn-ea"/>
              <a:cs typeface="+mn-cs"/>
            </a:endParaRPr>
          </a:p>
        </p:txBody>
      </p:sp>
      <p:sp>
        <p:nvSpPr>
          <p:cNvPr id="5" name="Slide Number Placeholder 4">
            <a:extLst>
              <a:ext uri="{FF2B5EF4-FFF2-40B4-BE49-F238E27FC236}">
                <a16:creationId xmlns:a16="http://schemas.microsoft.com/office/drawing/2014/main" id="{87BE8341-1BC5-95C4-03F3-910C92A9AB27}"/>
              </a:ext>
            </a:extLst>
          </p:cNvPr>
          <p:cNvSpPr>
            <a:spLocks noGrp="1"/>
          </p:cNvSpPr>
          <p:nvPr>
            <p:ph type="sldNum" sz="quarter" idx="3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97BF52-0257-49D6-BB20-385A163947A0}" type="slidenum">
              <a:rPr kumimoji="0" lang="en-US" sz="800" b="0" i="0" u="none" strike="noStrike" kern="1200" cap="none" spc="0" normalizeH="0" baseline="0" noProof="0" smtClean="0">
                <a:ln>
                  <a:noFill/>
                </a:ln>
                <a:solidFill>
                  <a:srgbClr val="212121">
                    <a:tint val="82000"/>
                  </a:srgbClr>
                </a:solidFill>
                <a:effectLst/>
                <a:uLnTx/>
                <a:uFillTx/>
                <a:latin typeface="Tenorit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800" b="0" i="0" u="none" strike="noStrike" kern="1200" cap="none" spc="0" normalizeH="0" baseline="0" noProof="0">
              <a:ln>
                <a:noFill/>
              </a:ln>
              <a:solidFill>
                <a:srgbClr val="212121">
                  <a:tint val="82000"/>
                </a:srgbClr>
              </a:solidFill>
              <a:effectLst/>
              <a:uLnTx/>
              <a:uFillTx/>
              <a:latin typeface="Tenorite"/>
              <a:ea typeface="+mn-ea"/>
              <a:cs typeface="+mn-cs"/>
            </a:endParaRPr>
          </a:p>
        </p:txBody>
      </p:sp>
    </p:spTree>
    <p:extLst>
      <p:ext uri="{BB962C8B-B14F-4D97-AF65-F5344CB8AC3E}">
        <p14:creationId xmlns:p14="http://schemas.microsoft.com/office/powerpoint/2010/main" val="3432578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C12EE468-EC7F-7BAD-9C8D-C0151E6BADD3}"/>
              </a:ext>
            </a:extLst>
          </p:cNvPr>
          <p:cNvSpPr>
            <a:spLocks noGrp="1"/>
          </p:cNvSpPr>
          <p:nvPr>
            <p:ph type="body" sz="quarter" idx="13"/>
          </p:nvPr>
        </p:nvSpPr>
        <p:spPr>
          <a:xfrm>
            <a:off x="1012734" y="3433552"/>
            <a:ext cx="834992" cy="550920"/>
          </a:xfrm>
        </p:spPr>
        <p:txBody>
          <a:bodyPr/>
          <a:lstStyle/>
          <a:p>
            <a:r>
              <a:rPr lang="en-US"/>
              <a:t>June </a:t>
            </a:r>
          </a:p>
          <a:p>
            <a:r>
              <a:rPr lang="en-US"/>
              <a:t>22</a:t>
            </a:r>
          </a:p>
        </p:txBody>
      </p:sp>
      <p:sp>
        <p:nvSpPr>
          <p:cNvPr id="18" name="Text Placeholder 17">
            <a:extLst>
              <a:ext uri="{FF2B5EF4-FFF2-40B4-BE49-F238E27FC236}">
                <a16:creationId xmlns:a16="http://schemas.microsoft.com/office/drawing/2014/main" id="{A3A3A3C5-7C1E-65ED-E43E-219285013492}"/>
              </a:ext>
            </a:extLst>
          </p:cNvPr>
          <p:cNvSpPr>
            <a:spLocks noGrp="1"/>
          </p:cNvSpPr>
          <p:nvPr>
            <p:ph type="body" sz="quarter" idx="29"/>
          </p:nvPr>
        </p:nvSpPr>
        <p:spPr/>
        <p:txBody>
          <a:bodyPr/>
          <a:lstStyle/>
          <a:p>
            <a:r>
              <a:rPr lang="en-US"/>
              <a:t>New Project pre-application is released</a:t>
            </a:r>
          </a:p>
        </p:txBody>
      </p:sp>
      <p:sp>
        <p:nvSpPr>
          <p:cNvPr id="19" name="Text Placeholder 18">
            <a:extLst>
              <a:ext uri="{FF2B5EF4-FFF2-40B4-BE49-F238E27FC236}">
                <a16:creationId xmlns:a16="http://schemas.microsoft.com/office/drawing/2014/main" id="{3C5DFAD5-A5CF-1175-C2D3-AC3E670F5E08}"/>
              </a:ext>
            </a:extLst>
          </p:cNvPr>
          <p:cNvSpPr>
            <a:spLocks noGrp="1"/>
          </p:cNvSpPr>
          <p:nvPr>
            <p:ph type="body" sz="quarter" idx="30"/>
          </p:nvPr>
        </p:nvSpPr>
        <p:spPr>
          <a:xfrm>
            <a:off x="3234938" y="3433552"/>
            <a:ext cx="834992" cy="550920"/>
          </a:xfrm>
        </p:spPr>
        <p:txBody>
          <a:bodyPr/>
          <a:lstStyle/>
          <a:p>
            <a:r>
              <a:rPr lang="en-US"/>
              <a:t>July </a:t>
            </a:r>
          </a:p>
          <a:p>
            <a:r>
              <a:rPr lang="en-US"/>
              <a:t>1</a:t>
            </a:r>
          </a:p>
        </p:txBody>
      </p:sp>
      <p:sp>
        <p:nvSpPr>
          <p:cNvPr id="25" name="Text Placeholder 24">
            <a:extLst>
              <a:ext uri="{FF2B5EF4-FFF2-40B4-BE49-F238E27FC236}">
                <a16:creationId xmlns:a16="http://schemas.microsoft.com/office/drawing/2014/main" id="{71B3EB5B-6841-DA54-92A5-9B5459647702}"/>
              </a:ext>
            </a:extLst>
          </p:cNvPr>
          <p:cNvSpPr>
            <a:spLocks noGrp="1"/>
          </p:cNvSpPr>
          <p:nvPr>
            <p:ph type="body" sz="quarter" idx="36"/>
          </p:nvPr>
        </p:nvSpPr>
        <p:spPr/>
        <p:txBody>
          <a:bodyPr/>
          <a:lstStyle/>
          <a:p>
            <a:r>
              <a:rPr lang="en-US"/>
              <a:t>New Project pre-application is due </a:t>
            </a:r>
          </a:p>
        </p:txBody>
      </p:sp>
      <p:sp>
        <p:nvSpPr>
          <p:cNvPr id="20" name="Text Placeholder 19">
            <a:extLst>
              <a:ext uri="{FF2B5EF4-FFF2-40B4-BE49-F238E27FC236}">
                <a16:creationId xmlns:a16="http://schemas.microsoft.com/office/drawing/2014/main" id="{172F32FE-B660-6DCC-A537-47A076A39A1B}"/>
              </a:ext>
            </a:extLst>
          </p:cNvPr>
          <p:cNvSpPr>
            <a:spLocks noGrp="1"/>
          </p:cNvSpPr>
          <p:nvPr>
            <p:ph type="body" sz="quarter" idx="31"/>
          </p:nvPr>
        </p:nvSpPr>
        <p:spPr>
          <a:xfrm>
            <a:off x="5675110" y="3433552"/>
            <a:ext cx="834992" cy="550920"/>
          </a:xfrm>
        </p:spPr>
        <p:txBody>
          <a:bodyPr/>
          <a:lstStyle/>
          <a:p>
            <a:r>
              <a:rPr lang="en-US"/>
              <a:t>July </a:t>
            </a:r>
          </a:p>
          <a:p>
            <a:r>
              <a:rPr lang="en-US"/>
              <a:t>8</a:t>
            </a:r>
          </a:p>
        </p:txBody>
      </p:sp>
      <p:sp>
        <p:nvSpPr>
          <p:cNvPr id="23" name="Text Placeholder 22">
            <a:extLst>
              <a:ext uri="{FF2B5EF4-FFF2-40B4-BE49-F238E27FC236}">
                <a16:creationId xmlns:a16="http://schemas.microsoft.com/office/drawing/2014/main" id="{4175C6FE-E47E-149C-F574-0DE226C4BF93}"/>
              </a:ext>
            </a:extLst>
          </p:cNvPr>
          <p:cNvSpPr>
            <a:spLocks noGrp="1"/>
          </p:cNvSpPr>
          <p:nvPr>
            <p:ph type="body" sz="quarter" idx="34"/>
          </p:nvPr>
        </p:nvSpPr>
        <p:spPr/>
        <p:txBody>
          <a:bodyPr/>
          <a:lstStyle/>
          <a:p>
            <a:r>
              <a:rPr lang="en-US"/>
              <a:t>Funding Committee reviews and ranks new projects</a:t>
            </a:r>
          </a:p>
        </p:txBody>
      </p:sp>
      <p:sp>
        <p:nvSpPr>
          <p:cNvPr id="21" name="Text Placeholder 20">
            <a:extLst>
              <a:ext uri="{FF2B5EF4-FFF2-40B4-BE49-F238E27FC236}">
                <a16:creationId xmlns:a16="http://schemas.microsoft.com/office/drawing/2014/main" id="{742B5E91-7FF0-7547-5A9C-EC0D53C1E9B8}"/>
              </a:ext>
            </a:extLst>
          </p:cNvPr>
          <p:cNvSpPr>
            <a:spLocks noGrp="1"/>
          </p:cNvSpPr>
          <p:nvPr>
            <p:ph type="body" sz="quarter" idx="32"/>
          </p:nvPr>
        </p:nvSpPr>
        <p:spPr>
          <a:xfrm>
            <a:off x="8030222" y="3433552"/>
            <a:ext cx="834992" cy="550920"/>
          </a:xfrm>
        </p:spPr>
        <p:txBody>
          <a:bodyPr/>
          <a:lstStyle/>
          <a:p>
            <a:r>
              <a:rPr lang="en-US"/>
              <a:t>July </a:t>
            </a:r>
          </a:p>
          <a:p>
            <a:r>
              <a:rPr lang="en-US"/>
              <a:t>18</a:t>
            </a:r>
          </a:p>
        </p:txBody>
      </p:sp>
      <p:sp>
        <p:nvSpPr>
          <p:cNvPr id="26" name="Text Placeholder 25">
            <a:extLst>
              <a:ext uri="{FF2B5EF4-FFF2-40B4-BE49-F238E27FC236}">
                <a16:creationId xmlns:a16="http://schemas.microsoft.com/office/drawing/2014/main" id="{6E2928F5-B828-C9D0-E2F2-E7C522F95500}"/>
              </a:ext>
            </a:extLst>
          </p:cNvPr>
          <p:cNvSpPr>
            <a:spLocks noGrp="1"/>
          </p:cNvSpPr>
          <p:nvPr>
            <p:ph type="body" sz="quarter" idx="37"/>
          </p:nvPr>
        </p:nvSpPr>
        <p:spPr/>
        <p:txBody>
          <a:bodyPr/>
          <a:lstStyle/>
          <a:p>
            <a:r>
              <a:rPr lang="en-US"/>
              <a:t>Heading Home Hennepin Executive Committee approve project list </a:t>
            </a:r>
          </a:p>
        </p:txBody>
      </p:sp>
      <p:sp>
        <p:nvSpPr>
          <p:cNvPr id="22" name="Text Placeholder 21">
            <a:extLst>
              <a:ext uri="{FF2B5EF4-FFF2-40B4-BE49-F238E27FC236}">
                <a16:creationId xmlns:a16="http://schemas.microsoft.com/office/drawing/2014/main" id="{0BBE23EB-9FD3-CAA8-DBC8-6EC8125607CA}"/>
              </a:ext>
            </a:extLst>
          </p:cNvPr>
          <p:cNvSpPr>
            <a:spLocks noGrp="1"/>
          </p:cNvSpPr>
          <p:nvPr>
            <p:ph type="body" sz="quarter" idx="33"/>
          </p:nvPr>
        </p:nvSpPr>
        <p:spPr>
          <a:xfrm>
            <a:off x="10380018" y="3525115"/>
            <a:ext cx="834992" cy="367793"/>
          </a:xfrm>
        </p:spPr>
        <p:txBody>
          <a:bodyPr/>
          <a:lstStyle/>
          <a:p>
            <a:r>
              <a:rPr lang="en-US"/>
              <a:t>TBD</a:t>
            </a:r>
          </a:p>
        </p:txBody>
      </p:sp>
      <p:sp>
        <p:nvSpPr>
          <p:cNvPr id="24" name="Text Placeholder 23">
            <a:extLst>
              <a:ext uri="{FF2B5EF4-FFF2-40B4-BE49-F238E27FC236}">
                <a16:creationId xmlns:a16="http://schemas.microsoft.com/office/drawing/2014/main" id="{9953F9F6-D0AF-D474-A2E4-6A09795F6283}"/>
              </a:ext>
            </a:extLst>
          </p:cNvPr>
          <p:cNvSpPr>
            <a:spLocks noGrp="1"/>
          </p:cNvSpPr>
          <p:nvPr>
            <p:ph type="body" sz="quarter" idx="35"/>
          </p:nvPr>
        </p:nvSpPr>
        <p:spPr/>
        <p:txBody>
          <a:bodyPr/>
          <a:lstStyle/>
          <a:p>
            <a:r>
              <a:rPr lang="en-US"/>
              <a:t>Project applications due in e-snaps</a:t>
            </a:r>
          </a:p>
        </p:txBody>
      </p:sp>
      <p:sp>
        <p:nvSpPr>
          <p:cNvPr id="13" name="Media Placeholder 12">
            <a:extLst>
              <a:ext uri="{FF2B5EF4-FFF2-40B4-BE49-F238E27FC236}">
                <a16:creationId xmlns:a16="http://schemas.microsoft.com/office/drawing/2014/main" id="{1DA3112D-F628-4E3F-EAC5-214F7D49B34D}"/>
              </a:ext>
            </a:extLst>
          </p:cNvPr>
          <p:cNvSpPr>
            <a:spLocks noGrp="1"/>
          </p:cNvSpPr>
          <p:nvPr>
            <p:ph type="media" sz="quarter" idx="14"/>
          </p:nvPr>
        </p:nvSpPr>
        <p:spPr/>
        <p:txBody>
          <a:bodyPr/>
          <a:lstStyle/>
          <a:p>
            <a:endParaRPr lang="en-US"/>
          </a:p>
        </p:txBody>
      </p:sp>
      <p:sp>
        <p:nvSpPr>
          <p:cNvPr id="14" name="Media Placeholder 13">
            <a:extLst>
              <a:ext uri="{FF2B5EF4-FFF2-40B4-BE49-F238E27FC236}">
                <a16:creationId xmlns:a16="http://schemas.microsoft.com/office/drawing/2014/main" id="{D2549733-767C-4A0D-C61A-D723CD19A942}"/>
              </a:ext>
            </a:extLst>
          </p:cNvPr>
          <p:cNvSpPr>
            <a:spLocks noGrp="1"/>
          </p:cNvSpPr>
          <p:nvPr>
            <p:ph type="media" sz="quarter" idx="17"/>
          </p:nvPr>
        </p:nvSpPr>
        <p:spPr/>
        <p:txBody>
          <a:bodyPr/>
          <a:lstStyle/>
          <a:p>
            <a:endParaRPr lang="en-US"/>
          </a:p>
        </p:txBody>
      </p:sp>
      <p:sp>
        <p:nvSpPr>
          <p:cNvPr id="15" name="Media Placeholder 14">
            <a:extLst>
              <a:ext uri="{FF2B5EF4-FFF2-40B4-BE49-F238E27FC236}">
                <a16:creationId xmlns:a16="http://schemas.microsoft.com/office/drawing/2014/main" id="{1FB66403-913D-F1A5-FD65-5EB4D5FCE80D}"/>
              </a:ext>
            </a:extLst>
          </p:cNvPr>
          <p:cNvSpPr>
            <a:spLocks noGrp="1"/>
          </p:cNvSpPr>
          <p:nvPr>
            <p:ph type="media" sz="quarter" idx="20"/>
          </p:nvPr>
        </p:nvSpPr>
        <p:spPr/>
        <p:txBody>
          <a:bodyPr/>
          <a:lstStyle/>
          <a:p>
            <a:endParaRPr lang="en-US"/>
          </a:p>
        </p:txBody>
      </p:sp>
      <p:sp>
        <p:nvSpPr>
          <p:cNvPr id="16" name="Media Placeholder 15">
            <a:extLst>
              <a:ext uri="{FF2B5EF4-FFF2-40B4-BE49-F238E27FC236}">
                <a16:creationId xmlns:a16="http://schemas.microsoft.com/office/drawing/2014/main" id="{0ADF6640-D792-F00D-C2B5-6B853090088F}"/>
              </a:ext>
            </a:extLst>
          </p:cNvPr>
          <p:cNvSpPr>
            <a:spLocks noGrp="1"/>
          </p:cNvSpPr>
          <p:nvPr>
            <p:ph type="media" sz="quarter" idx="23"/>
          </p:nvPr>
        </p:nvSpPr>
        <p:spPr/>
        <p:txBody>
          <a:bodyPr/>
          <a:lstStyle/>
          <a:p>
            <a:endParaRPr lang="en-US"/>
          </a:p>
        </p:txBody>
      </p:sp>
      <p:sp>
        <p:nvSpPr>
          <p:cNvPr id="17" name="Media Placeholder 16">
            <a:extLst>
              <a:ext uri="{FF2B5EF4-FFF2-40B4-BE49-F238E27FC236}">
                <a16:creationId xmlns:a16="http://schemas.microsoft.com/office/drawing/2014/main" id="{756CF8C9-4D85-4147-3E04-5A5C3D169B23}"/>
              </a:ext>
            </a:extLst>
          </p:cNvPr>
          <p:cNvSpPr>
            <a:spLocks noGrp="1"/>
          </p:cNvSpPr>
          <p:nvPr>
            <p:ph type="media" sz="quarter" idx="26"/>
          </p:nvPr>
        </p:nvSpPr>
        <p:spPr/>
        <p:txBody>
          <a:bodyPr/>
          <a:lstStyle/>
          <a:p>
            <a:endParaRPr lang="en-US"/>
          </a:p>
        </p:txBody>
      </p:sp>
      <p:sp>
        <p:nvSpPr>
          <p:cNvPr id="4" name="Footer Placeholder 3">
            <a:extLst>
              <a:ext uri="{FF2B5EF4-FFF2-40B4-BE49-F238E27FC236}">
                <a16:creationId xmlns:a16="http://schemas.microsoft.com/office/drawing/2014/main" id="{5A29B7CB-F56F-C18B-A6A1-1860BC2A088B}"/>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797979"/>
                </a:solidFill>
                <a:effectLst/>
                <a:uLnTx/>
                <a:uFillTx/>
                <a:latin typeface="Tenorite"/>
                <a:ea typeface="+mn-ea"/>
                <a:cs typeface="+mn-cs"/>
              </a:rPr>
              <a:t>Subject to change! Check the CoC webpage and listserv emails for the most up-to-date timelines and due dates </a:t>
            </a:r>
          </a:p>
        </p:txBody>
      </p:sp>
      <p:sp>
        <p:nvSpPr>
          <p:cNvPr id="5" name="Slide Number Placeholder 4">
            <a:extLst>
              <a:ext uri="{FF2B5EF4-FFF2-40B4-BE49-F238E27FC236}">
                <a16:creationId xmlns:a16="http://schemas.microsoft.com/office/drawing/2014/main" id="{A20D18B7-97E2-6CF2-3BDC-D83C4AD5FF0C}"/>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97BF52-0257-49D6-BB20-385A163947A0}" type="slidenum">
              <a:rPr kumimoji="0" lang="en-US" sz="800" b="0" i="0" u="none" strike="noStrike" kern="1200" cap="none" spc="0" normalizeH="0" baseline="0" noProof="0" smtClean="0">
                <a:ln>
                  <a:noFill/>
                </a:ln>
                <a:solidFill>
                  <a:srgbClr val="212121">
                    <a:tint val="82000"/>
                  </a:srgbClr>
                </a:solidFill>
                <a:effectLst/>
                <a:uLnTx/>
                <a:uFillTx/>
                <a:latin typeface="Tenorit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800" b="0" i="0" u="none" strike="noStrike" kern="1200" cap="none" spc="0" normalizeH="0" baseline="0" noProof="0">
              <a:ln>
                <a:noFill/>
              </a:ln>
              <a:solidFill>
                <a:srgbClr val="212121">
                  <a:tint val="82000"/>
                </a:srgbClr>
              </a:solidFill>
              <a:effectLst/>
              <a:uLnTx/>
              <a:uFillTx/>
              <a:latin typeface="Tenorite"/>
              <a:ea typeface="+mn-ea"/>
              <a:cs typeface="+mn-cs"/>
            </a:endParaRPr>
          </a:p>
        </p:txBody>
      </p:sp>
      <p:sp>
        <p:nvSpPr>
          <p:cNvPr id="11" name="Title 10">
            <a:extLst>
              <a:ext uri="{FF2B5EF4-FFF2-40B4-BE49-F238E27FC236}">
                <a16:creationId xmlns:a16="http://schemas.microsoft.com/office/drawing/2014/main" id="{0BD71C13-2CB3-6E88-95FB-5F547E50273B}"/>
              </a:ext>
            </a:extLst>
          </p:cNvPr>
          <p:cNvSpPr>
            <a:spLocks noGrp="1"/>
          </p:cNvSpPr>
          <p:nvPr>
            <p:ph type="title"/>
          </p:nvPr>
        </p:nvSpPr>
        <p:spPr/>
        <p:txBody>
          <a:bodyPr/>
          <a:lstStyle/>
          <a:p>
            <a:r>
              <a:rPr lang="en-US"/>
              <a:t>New Project Timeline</a:t>
            </a:r>
          </a:p>
        </p:txBody>
      </p:sp>
    </p:spTree>
    <p:extLst>
      <p:ext uri="{BB962C8B-B14F-4D97-AF65-F5344CB8AC3E}">
        <p14:creationId xmlns:p14="http://schemas.microsoft.com/office/powerpoint/2010/main" val="22110718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9">
            <a:extLst>
              <a:ext uri="{FF2B5EF4-FFF2-40B4-BE49-F238E27FC236}">
                <a16:creationId xmlns:a16="http://schemas.microsoft.com/office/drawing/2014/main" id="{36C3F65D-2278-C19A-C775-D7493E5C6809}"/>
              </a:ext>
            </a:extLst>
          </p:cNvPr>
          <p:cNvSpPr>
            <a:spLocks noGrp="1"/>
          </p:cNvSpPr>
          <p:nvPr>
            <p:ph type="title"/>
          </p:nvPr>
        </p:nvSpPr>
        <p:spPr>
          <a:xfrm>
            <a:off x="484743" y="2526385"/>
            <a:ext cx="3371162" cy="446469"/>
          </a:xfrm>
        </p:spPr>
        <p:txBody>
          <a:bodyPr/>
          <a:lstStyle/>
          <a:p>
            <a:r>
              <a:rPr lang="en-US"/>
              <a:t>Resources	</a:t>
            </a:r>
          </a:p>
        </p:txBody>
      </p:sp>
      <p:sp>
        <p:nvSpPr>
          <p:cNvPr id="32" name="Text Placeholder 31">
            <a:extLst>
              <a:ext uri="{FF2B5EF4-FFF2-40B4-BE49-F238E27FC236}">
                <a16:creationId xmlns:a16="http://schemas.microsoft.com/office/drawing/2014/main" id="{310D2E03-6B3E-0C89-62FB-8631278A61BE}"/>
              </a:ext>
            </a:extLst>
          </p:cNvPr>
          <p:cNvSpPr>
            <a:spLocks noGrp="1"/>
          </p:cNvSpPr>
          <p:nvPr>
            <p:ph type="body" sz="quarter" idx="13"/>
          </p:nvPr>
        </p:nvSpPr>
        <p:spPr/>
        <p:txBody>
          <a:bodyPr/>
          <a:lstStyle/>
          <a:p>
            <a:r>
              <a:rPr lang="en-US"/>
              <a:t>Support for new projects </a:t>
            </a:r>
          </a:p>
        </p:txBody>
      </p:sp>
      <p:sp>
        <p:nvSpPr>
          <p:cNvPr id="31" name="Content Placeholder 30">
            <a:extLst>
              <a:ext uri="{FF2B5EF4-FFF2-40B4-BE49-F238E27FC236}">
                <a16:creationId xmlns:a16="http://schemas.microsoft.com/office/drawing/2014/main" id="{9F2B6EAB-F151-25E0-D006-426CC2AAD7DF}"/>
              </a:ext>
            </a:extLst>
          </p:cNvPr>
          <p:cNvSpPr>
            <a:spLocks noGrp="1"/>
          </p:cNvSpPr>
          <p:nvPr>
            <p:ph idx="1"/>
          </p:nvPr>
        </p:nvSpPr>
        <p:spPr/>
        <p:txBody>
          <a:bodyPr/>
          <a:lstStyle/>
          <a:p>
            <a:r>
              <a:rPr lang="en-US" sz="2400" b="1" dirty="0"/>
              <a:t>All projects selected by the CoC must submit a formal application in the HUD online application system, e-snaps, when this system opens. </a:t>
            </a:r>
          </a:p>
          <a:p>
            <a:pPr lvl="1"/>
            <a:r>
              <a:rPr lang="en-US" sz="2000" dirty="0">
                <a:hlinkClick r:id="rId2" tooltip="https://www.hudexchange.info/resource/6170/esnaps-101-toolkit/"/>
              </a:rPr>
              <a:t>e-snaps 101 Toolkit</a:t>
            </a:r>
            <a:endParaRPr lang="en-US" sz="2000" dirty="0"/>
          </a:p>
          <a:p>
            <a:pPr lvl="1"/>
            <a:r>
              <a:rPr lang="en-US" sz="2000" dirty="0">
                <a:hlinkClick r:id="rId3" tooltip="https://www.hudexchange.info/resource/6171/esnaps-201-toolkit/"/>
              </a:rPr>
              <a:t>e-snaps 201 Toolkit</a:t>
            </a:r>
            <a:endParaRPr lang="en-US" sz="2000" dirty="0"/>
          </a:p>
          <a:p>
            <a:pPr lvl="1"/>
            <a:r>
              <a:rPr lang="en-US" sz="2000" dirty="0">
                <a:hlinkClick r:id="rId4" tooltip="https://www.hudexchange.info/programs/e-snaps/#project"/>
              </a:rPr>
              <a:t>Project applicant resources</a:t>
            </a:r>
            <a:endParaRPr lang="en-US" sz="2000" dirty="0"/>
          </a:p>
          <a:p>
            <a:pPr lvl="1"/>
            <a:r>
              <a:rPr lang="en-US" sz="2000" dirty="0">
                <a:hlinkClick r:id="rId5" tooltip="https://files.hudexchange.info/resources/documents/common-issues-encountered-in-e-snaps.pdf"/>
              </a:rPr>
              <a:t>Common issues encountered in e-snaps</a:t>
            </a:r>
            <a:endParaRPr lang="en-US" sz="2000" dirty="0"/>
          </a:p>
          <a:p>
            <a:endParaRPr lang="en-US" sz="2400" dirty="0"/>
          </a:p>
          <a:p>
            <a:endParaRPr lang="en-US" sz="2400" dirty="0"/>
          </a:p>
          <a:p>
            <a:r>
              <a:rPr lang="en-US" sz="2400" b="1" dirty="0"/>
              <a:t>Technical assistance from the CoC – contact </a:t>
            </a:r>
            <a:r>
              <a:rPr lang="en-US" sz="2400" dirty="0">
                <a:hlinkClick r:id="rId6"/>
              </a:rPr>
              <a:t>laura.derosier@hennepin.us</a:t>
            </a:r>
            <a:r>
              <a:rPr lang="en-US" sz="2400" dirty="0"/>
              <a:t> </a:t>
            </a:r>
          </a:p>
          <a:p>
            <a:pPr>
              <a:buNone/>
            </a:pPr>
            <a:r>
              <a:rPr lang="en-US" sz="2400" dirty="0">
                <a:hlinkClick r:id="rId7"/>
              </a:rPr>
              <a:t>hs.coc@hennepin.us</a:t>
            </a:r>
            <a:r>
              <a:rPr lang="en-US" sz="2400" dirty="0"/>
              <a:t> </a:t>
            </a:r>
          </a:p>
          <a:p>
            <a:r>
              <a:rPr lang="en-US" sz="2400" dirty="0"/>
              <a:t> </a:t>
            </a:r>
          </a:p>
        </p:txBody>
      </p:sp>
      <p:sp>
        <p:nvSpPr>
          <p:cNvPr id="17" name="Footer Placeholder 16">
            <a:extLst>
              <a:ext uri="{FF2B5EF4-FFF2-40B4-BE49-F238E27FC236}">
                <a16:creationId xmlns:a16="http://schemas.microsoft.com/office/drawing/2014/main" id="{300ABEA2-EE4A-5A9B-05D0-34CA3D9AF696}"/>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797979"/>
              </a:solidFill>
              <a:effectLst/>
              <a:uLnTx/>
              <a:uFillTx/>
              <a:latin typeface="Tenorite"/>
              <a:ea typeface="+mn-ea"/>
              <a:cs typeface="+mn-cs"/>
            </a:endParaRPr>
          </a:p>
        </p:txBody>
      </p:sp>
      <p:sp>
        <p:nvSpPr>
          <p:cNvPr id="18" name="Slide Number Placeholder 17">
            <a:extLst>
              <a:ext uri="{FF2B5EF4-FFF2-40B4-BE49-F238E27FC236}">
                <a16:creationId xmlns:a16="http://schemas.microsoft.com/office/drawing/2014/main" id="{89510356-CDCE-FDFB-32CE-2B53DA7956F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2A3355-AF3B-4B55-BB62-1B79B89015AA}" type="slidenum">
              <a:rPr kumimoji="0" lang="en-US" sz="800" b="0" i="0" u="none" strike="noStrike" kern="1200" cap="none" spc="0" normalizeH="0" baseline="0" noProof="0" smtClean="0">
                <a:ln>
                  <a:noFill/>
                </a:ln>
                <a:solidFill>
                  <a:srgbClr val="212121">
                    <a:tint val="82000"/>
                  </a:srgbClr>
                </a:solidFill>
                <a:effectLst/>
                <a:uLnTx/>
                <a:uFillTx/>
                <a:latin typeface="Tenorit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800" b="0" i="0" u="none" strike="noStrike" kern="1200" cap="none" spc="0" normalizeH="0" baseline="0" noProof="0">
              <a:ln>
                <a:noFill/>
              </a:ln>
              <a:solidFill>
                <a:srgbClr val="212121">
                  <a:tint val="82000"/>
                </a:srgbClr>
              </a:solidFill>
              <a:effectLst/>
              <a:uLnTx/>
              <a:uFillTx/>
              <a:latin typeface="Tenorite"/>
              <a:ea typeface="+mn-ea"/>
              <a:cs typeface="+mn-cs"/>
            </a:endParaRPr>
          </a:p>
        </p:txBody>
      </p:sp>
    </p:spTree>
    <p:extLst>
      <p:ext uri="{BB962C8B-B14F-4D97-AF65-F5344CB8AC3E}">
        <p14:creationId xmlns:p14="http://schemas.microsoft.com/office/powerpoint/2010/main" val="1673813143"/>
      </p:ext>
    </p:extLst>
  </p:cSld>
  <p:clrMapOvr>
    <a:masterClrMapping/>
  </p:clrMapOvr>
</p:sld>
</file>

<file path=ppt/theme/theme1.xml><?xml version="1.0" encoding="utf-8"?>
<a:theme xmlns:a="http://schemas.openxmlformats.org/drawingml/2006/main" name="Hennepin County Presentation Template - Updated Sept 2025">
  <a:themeElements>
    <a:clrScheme name="Hennepin County">
      <a:dk1>
        <a:srgbClr val="212121"/>
      </a:dk1>
      <a:lt1>
        <a:sysClr val="window" lastClr="FFFFFF"/>
      </a:lt1>
      <a:dk2>
        <a:srgbClr val="113C66"/>
      </a:dk2>
      <a:lt2>
        <a:srgbClr val="F2F2F2"/>
      </a:lt2>
      <a:accent1>
        <a:srgbClr val="3368DB"/>
      </a:accent1>
      <a:accent2>
        <a:srgbClr val="42C8F5"/>
      </a:accent2>
      <a:accent3>
        <a:srgbClr val="FFCB05"/>
      </a:accent3>
      <a:accent4>
        <a:srgbClr val="BCBEC0"/>
      </a:accent4>
      <a:accent5>
        <a:srgbClr val="EF413D"/>
      </a:accent5>
      <a:accent6>
        <a:srgbClr val="9FCC3B"/>
      </a:accent6>
      <a:hlink>
        <a:srgbClr val="F17BB0"/>
      </a:hlink>
      <a:folHlink>
        <a:srgbClr val="9FCC3B"/>
      </a:folHlink>
    </a:clrScheme>
    <a:fontScheme name="Hennepin County">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lIns="182880" tIns="182880" rIns="182880" bIns="182880" rtlCol="0" anchor="ctr"/>
      <a:lstStyle>
        <a:defPPr algn="ctr">
          <a:lnSpc>
            <a:spcPct val="90000"/>
          </a:lnSpc>
          <a:defRPr dirty="0" err="1" smtClean="0">
            <a:solidFill>
              <a:schemeClr val="tx1"/>
            </a:solidFill>
          </a:defRPr>
        </a:defPPr>
      </a:lstStyle>
      <a:style>
        <a:lnRef idx="2">
          <a:schemeClr val="accent1">
            <a:shade val="15000"/>
          </a:schemeClr>
        </a:lnRef>
        <a:fillRef idx="1">
          <a:schemeClr val="accent1"/>
        </a:fillRef>
        <a:effectRef idx="0">
          <a:schemeClr val="accent1"/>
        </a:effectRef>
        <a:fontRef idx="minor">
          <a:schemeClr val="lt1"/>
        </a:fontRef>
      </a:style>
    </a:spDef>
    <a:lnDef>
      <a:spPr>
        <a:ln w="12700">
          <a:solidFill>
            <a:schemeClr val="accent4"/>
          </a:solidFill>
        </a:ln>
      </a:spPr>
      <a:bodyPr/>
      <a:lstStyle/>
      <a:style>
        <a:lnRef idx="2">
          <a:schemeClr val="accent2"/>
        </a:lnRef>
        <a:fillRef idx="0">
          <a:schemeClr val="accent2"/>
        </a:fillRef>
        <a:effectRef idx="1">
          <a:schemeClr val="accent2"/>
        </a:effectRef>
        <a:fontRef idx="minor">
          <a:schemeClr val="tx1"/>
        </a:fontRef>
      </a:style>
    </a:lnDef>
    <a:txDef>
      <a:spPr>
        <a:noFill/>
      </a:spPr>
      <a:bodyPr wrap="square" lIns="0" tIns="0" rIns="0" bIns="0" rtlCol="0">
        <a:spAutoFit/>
      </a:bodyPr>
      <a:lstStyle>
        <a:defPPr marL="114300" indent="-114300" algn="l">
          <a:buFont typeface="Arial" panose="020B0604020202020204" pitchFamily="34" charset="0"/>
          <a:buChar char="•"/>
          <a:defRPr sz="1400" spc="-50" dirty="0" err="1" smtClean="0">
            <a:solidFill>
              <a:schemeClr val="tx1">
                <a:lumMod val="75000"/>
                <a:lumOff val="25000"/>
              </a:schemeClr>
            </a:solidFill>
          </a:defRPr>
        </a:defPPr>
      </a:lstStyle>
    </a:txDef>
  </a:objectDefaults>
  <a:extraClrSchemeLst/>
  <a:custClrLst>
    <a:custClr name="Custom Color 1">
      <a:srgbClr val="28A24A"/>
    </a:custClr>
    <a:custClr name="Custom Color 2">
      <a:srgbClr val="CBDB2A"/>
    </a:custClr>
    <a:custClr name="Custom Color 3">
      <a:srgbClr val="FEEB3C"/>
    </a:custClr>
    <a:custClr name="Custom Color 4">
      <a:srgbClr val="F7941E"/>
    </a:custClr>
    <a:custClr name="Custom Color 5">
      <a:srgbClr val="663BB8"/>
    </a:custClr>
    <a:custClr name="Custom Color 6">
      <a:srgbClr val="9B27B1"/>
    </a:custClr>
    <a:custClr name="Custom Color 7">
      <a:srgbClr val="CE1432"/>
    </a:custClr>
    <a:custClr name="Custom Color 8">
      <a:srgbClr val="F17BB0"/>
    </a:custClr>
    <a:custClr name="Custom Color 9">
      <a:srgbClr val="0058A4"/>
    </a:custClr>
  </a:custClrLst>
  <a:extLst>
    <a:ext uri="{05A4C25C-085E-4340-85A3-A5531E510DB2}">
      <thm15:themeFamily xmlns:thm15="http://schemas.microsoft.com/office/thememl/2012/main" name="Hennepin-County_Presentation Template_Updated Sept 2025_V4-NO IMAGES.potx" id="{73BDA253-73D3-440B-805B-EC6589503522}" vid="{0A2011E8-3B97-4D4B-8592-CF62872BCD8B}"/>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6E47705D099DC4D997BBF56433D6995" ma:contentTypeVersion="11" ma:contentTypeDescription="Create a new document." ma:contentTypeScope="" ma:versionID="da537342ccc1f474dab0617a2441f77b">
  <xsd:schema xmlns:xsd="http://www.w3.org/2001/XMLSchema" xmlns:xs="http://www.w3.org/2001/XMLSchema" xmlns:p="http://schemas.microsoft.com/office/2006/metadata/properties" xmlns:ns2="ca6f2f63-256d-4b08-a71b-526af1615719" xmlns:ns3="66dacab7-a067-4aaf-b88d-e77dc82a1624" targetNamespace="http://schemas.microsoft.com/office/2006/metadata/properties" ma:root="true" ma:fieldsID="b92345138e4d6679d5bbc4cd0043cb22" ns2:_="" ns3:_="">
    <xsd:import namespace="ca6f2f63-256d-4b08-a71b-526af1615719"/>
    <xsd:import namespace="66dacab7-a067-4aaf-b88d-e77dc82a1624"/>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6f2f63-256d-4b08-a71b-526af16157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53ae75ce-4bcd-48ac-ac55-3be0f0d58315"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MediaServiceDateTaken" ma:index="18"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6dacab7-a067-4aaf-b88d-e77dc82a1624"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65a3a4fd-5aa4-4c06-9c70-0358646c9a1c}" ma:internalName="TaxCatchAll" ma:showField="CatchAllData" ma:web="6113fe19-9b1a-49b0-b1bf-ee16a9d2f4e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66dacab7-a067-4aaf-b88d-e77dc82a1624" xsi:nil="true"/>
    <lcf76f155ced4ddcb4097134ff3c332f xmlns="ca6f2f63-256d-4b08-a71b-526af161571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B25D85C-8074-4E3A-88EE-B16743A05E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a6f2f63-256d-4b08-a71b-526af1615719"/>
    <ds:schemaRef ds:uri="66dacab7-a067-4aaf-b88d-e77dc82a162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E5B0992-769D-488C-85BB-756358CD73D8}">
  <ds:schemaRefs>
    <ds:schemaRef ds:uri="http://schemas.microsoft.com/sharepoint/v3/contenttype/forms"/>
  </ds:schemaRefs>
</ds:datastoreItem>
</file>

<file path=customXml/itemProps3.xml><?xml version="1.0" encoding="utf-8"?>
<ds:datastoreItem xmlns:ds="http://schemas.openxmlformats.org/officeDocument/2006/customXml" ds:itemID="{A2F82A96-1747-41D5-9DC7-1EEDC06C5CFD}">
  <ds:schemaRefs>
    <ds:schemaRef ds:uri="http://purl.org/dc/terms/"/>
    <ds:schemaRef ds:uri="ca6f2f63-256d-4b08-a71b-526af1615719"/>
    <ds:schemaRef ds:uri="http://schemas.openxmlformats.org/package/2006/metadata/core-properties"/>
    <ds:schemaRef ds:uri="http://schemas.microsoft.com/office/2006/documentManagement/types"/>
    <ds:schemaRef ds:uri="http://www.w3.org/XML/1998/namespace"/>
    <ds:schemaRef ds:uri="http://purl.org/dc/elements/1.1/"/>
    <ds:schemaRef ds:uri="http://schemas.microsoft.com/office/infopath/2007/PartnerControls"/>
    <ds:schemaRef ds:uri="66dacab7-a067-4aaf-b88d-e77dc82a1624"/>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TotalTime>
  <Words>611</Words>
  <Application>Microsoft Office PowerPoint</Application>
  <PresentationFormat>Widescreen</PresentationFormat>
  <Paragraphs>89</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Montserrat</vt:lpstr>
      <vt:lpstr>Source Sans Pro</vt:lpstr>
      <vt:lpstr>Tenorite</vt:lpstr>
      <vt:lpstr>Wingdings</vt:lpstr>
      <vt:lpstr>Hennepin County Presentation Template - Updated Sept 2025</vt:lpstr>
      <vt:lpstr>New Project Overview</vt:lpstr>
      <vt:lpstr>HUD priorities and expectations for new projects </vt:lpstr>
      <vt:lpstr>Project overview – Transitional Housing </vt:lpstr>
      <vt:lpstr>Project overview – Support Services Only standalone </vt:lpstr>
      <vt:lpstr>Project overview – Support Services Only – Street Outreach </vt:lpstr>
      <vt:lpstr>Project overview – Support Services Only – Coordinated Entry </vt:lpstr>
      <vt:lpstr>New project pre-application checklist</vt:lpstr>
      <vt:lpstr>New Project Timeline</vt:lpstr>
      <vt:lpstr>Resources </vt:lpstr>
    </vt:vector>
  </TitlesOfParts>
  <Company>Hennepin County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Emily Salvaterra</dc:creator>
  <cp:lastModifiedBy>Emily Salvaterra</cp:lastModifiedBy>
  <cp:revision>1</cp:revision>
  <dcterms:created xsi:type="dcterms:W3CDTF">2026-06-17T20:23:22Z</dcterms:created>
  <dcterms:modified xsi:type="dcterms:W3CDTF">2026-06-17T20:24:54Z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0x010100D6E47705D099DC4D997BBF56433D6995</vt:lpwstr>
  </property>
  <property fmtid="{D5CDD505-2E9C-101B-9397-08002B2CF9AE}" pid="3" name="MediaServiceImageTags">
    <vt:lpwstr/>
  </property>
</Properties>
</file>