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0"/>
  </p:notesMasterIdLst>
  <p:sldIdLst>
    <p:sldId id="265" r:id="rId5"/>
    <p:sldId id="318" r:id="rId6"/>
    <p:sldId id="319" r:id="rId7"/>
    <p:sldId id="283" r:id="rId8"/>
    <p:sldId id="293" r:id="rId9"/>
    <p:sldId id="294" r:id="rId10"/>
    <p:sldId id="317" r:id="rId11"/>
    <p:sldId id="284" r:id="rId12"/>
    <p:sldId id="290" r:id="rId13"/>
    <p:sldId id="291" r:id="rId14"/>
    <p:sldId id="295" r:id="rId15"/>
    <p:sldId id="296" r:id="rId16"/>
    <p:sldId id="297" r:id="rId17"/>
    <p:sldId id="314" r:id="rId18"/>
    <p:sldId id="316" r:id="rId19"/>
    <p:sldId id="315"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286" r:id="rId37"/>
    <p:sldId id="289" r:id="rId38"/>
    <p:sldId id="288" r:id="rId3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3865F4-9A16-4386-91C7-6AFEE98C0459}" v="47" dt="2026-06-15T17:43:02.3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8"/>
  </p:normalViewPr>
  <p:slideViewPr>
    <p:cSldViewPr snapToGrid="0" snapToObjects="1">
      <p:cViewPr varScale="1">
        <p:scale>
          <a:sx n="74" d="100"/>
          <a:sy n="74" d="100"/>
        </p:scale>
        <p:origin x="376" y="56"/>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A DeRosier" userId="e9768c89-86ff-4c2a-beb0-cc19f7d8b3cc" providerId="ADAL" clId="{5D25F34E-FC30-4B5E-98BA-2D98FC0D180C}"/>
    <pc:docChg chg="undo custSel addSld delSld modSld">
      <pc:chgData name="Laura A DeRosier" userId="e9768c89-86ff-4c2a-beb0-cc19f7d8b3cc" providerId="ADAL" clId="{5D25F34E-FC30-4B5E-98BA-2D98FC0D180C}" dt="2026-06-15T21:07:07.306" v="4445" actId="114"/>
      <pc:docMkLst>
        <pc:docMk/>
      </pc:docMkLst>
      <pc:sldChg chg="modSp mod">
        <pc:chgData name="Laura A DeRosier" userId="e9768c89-86ff-4c2a-beb0-cc19f7d8b3cc" providerId="ADAL" clId="{5D25F34E-FC30-4B5E-98BA-2D98FC0D180C}" dt="2026-06-15T13:39:27.154" v="593" actId="20577"/>
        <pc:sldMkLst>
          <pc:docMk/>
          <pc:sldMk cId="407883453" sldId="283"/>
        </pc:sldMkLst>
        <pc:spChg chg="mod">
          <ac:chgData name="Laura A DeRosier" userId="e9768c89-86ff-4c2a-beb0-cc19f7d8b3cc" providerId="ADAL" clId="{5D25F34E-FC30-4B5E-98BA-2D98FC0D180C}" dt="2026-06-15T13:39:16.408" v="566" actId="20577"/>
          <ac:spMkLst>
            <pc:docMk/>
            <pc:sldMk cId="407883453" sldId="283"/>
            <ac:spMk id="3" creationId="{99E6C284-C6CD-63E4-BC25-F99774002227}"/>
          </ac:spMkLst>
        </pc:spChg>
        <pc:spChg chg="mod">
          <ac:chgData name="Laura A DeRosier" userId="e9768c89-86ff-4c2a-beb0-cc19f7d8b3cc" providerId="ADAL" clId="{5D25F34E-FC30-4B5E-98BA-2D98FC0D180C}" dt="2026-06-15T13:39:27.154" v="593" actId="20577"/>
          <ac:spMkLst>
            <pc:docMk/>
            <pc:sldMk cId="407883453" sldId="283"/>
            <ac:spMk id="9" creationId="{C3DAC1C6-96BA-CFBA-CA83-E419FB2D969A}"/>
          </ac:spMkLst>
        </pc:spChg>
      </pc:sldChg>
      <pc:sldChg chg="modSp mod">
        <pc:chgData name="Laura A DeRosier" userId="e9768c89-86ff-4c2a-beb0-cc19f7d8b3cc" providerId="ADAL" clId="{5D25F34E-FC30-4B5E-98BA-2D98FC0D180C}" dt="2026-06-15T17:25:58.444" v="3582" actId="20577"/>
        <pc:sldMkLst>
          <pc:docMk/>
          <pc:sldMk cId="502731326" sldId="284"/>
        </pc:sldMkLst>
        <pc:spChg chg="mod">
          <ac:chgData name="Laura A DeRosier" userId="e9768c89-86ff-4c2a-beb0-cc19f7d8b3cc" providerId="ADAL" clId="{5D25F34E-FC30-4B5E-98BA-2D98FC0D180C}" dt="2026-06-15T13:59:01.744" v="696" actId="6549"/>
          <ac:spMkLst>
            <pc:docMk/>
            <pc:sldMk cId="502731326" sldId="284"/>
            <ac:spMk id="2" creationId="{3644C46B-5805-B3BB-1363-D32E8610334C}"/>
          </ac:spMkLst>
        </pc:spChg>
        <pc:spChg chg="mod">
          <ac:chgData name="Laura A DeRosier" userId="e9768c89-86ff-4c2a-beb0-cc19f7d8b3cc" providerId="ADAL" clId="{5D25F34E-FC30-4B5E-98BA-2D98FC0D180C}" dt="2026-06-15T17:25:58.444" v="3582" actId="20577"/>
          <ac:spMkLst>
            <pc:docMk/>
            <pc:sldMk cId="502731326" sldId="284"/>
            <ac:spMk id="3" creationId="{6A7135D0-CE1D-BD88-B5C2-A01950CF4753}"/>
          </ac:spMkLst>
        </pc:spChg>
      </pc:sldChg>
      <pc:sldChg chg="del">
        <pc:chgData name="Laura A DeRosier" userId="e9768c89-86ff-4c2a-beb0-cc19f7d8b3cc" providerId="ADAL" clId="{5D25F34E-FC30-4B5E-98BA-2D98FC0D180C}" dt="2026-06-15T16:46:13.220" v="2888" actId="2696"/>
        <pc:sldMkLst>
          <pc:docMk/>
          <pc:sldMk cId="2968567024" sldId="285"/>
        </pc:sldMkLst>
      </pc:sldChg>
      <pc:sldChg chg="modSp mod">
        <pc:chgData name="Laura A DeRosier" userId="e9768c89-86ff-4c2a-beb0-cc19f7d8b3cc" providerId="ADAL" clId="{5D25F34E-FC30-4B5E-98BA-2D98FC0D180C}" dt="2026-06-15T16:59:19.771" v="3008" actId="122"/>
        <pc:sldMkLst>
          <pc:docMk/>
          <pc:sldMk cId="3175370168" sldId="286"/>
        </pc:sldMkLst>
        <pc:spChg chg="mod">
          <ac:chgData name="Laura A DeRosier" userId="e9768c89-86ff-4c2a-beb0-cc19f7d8b3cc" providerId="ADAL" clId="{5D25F34E-FC30-4B5E-98BA-2D98FC0D180C}" dt="2026-06-15T16:59:19.771" v="3008" actId="122"/>
          <ac:spMkLst>
            <pc:docMk/>
            <pc:sldMk cId="3175370168" sldId="286"/>
            <ac:spMk id="2" creationId="{515E4CBC-1BBF-624F-37F7-2D2D1DD4C0C0}"/>
          </ac:spMkLst>
        </pc:spChg>
        <pc:spChg chg="mod">
          <ac:chgData name="Laura A DeRosier" userId="e9768c89-86ff-4c2a-beb0-cc19f7d8b3cc" providerId="ADAL" clId="{5D25F34E-FC30-4B5E-98BA-2D98FC0D180C}" dt="2026-06-15T16:02:29.280" v="2846" actId="20577"/>
          <ac:spMkLst>
            <pc:docMk/>
            <pc:sldMk cId="3175370168" sldId="286"/>
            <ac:spMk id="3" creationId="{55FD0267-A5F0-E818-40F8-ED19214A0AAC}"/>
          </ac:spMkLst>
        </pc:spChg>
      </pc:sldChg>
      <pc:sldChg chg="del">
        <pc:chgData name="Laura A DeRosier" userId="e9768c89-86ff-4c2a-beb0-cc19f7d8b3cc" providerId="ADAL" clId="{5D25F34E-FC30-4B5E-98BA-2D98FC0D180C}" dt="2026-06-15T16:46:10.518" v="2887" actId="2696"/>
        <pc:sldMkLst>
          <pc:docMk/>
          <pc:sldMk cId="673679190" sldId="287"/>
        </pc:sldMkLst>
      </pc:sldChg>
      <pc:sldChg chg="modSp mod">
        <pc:chgData name="Laura A DeRosier" userId="e9768c89-86ff-4c2a-beb0-cc19f7d8b3cc" providerId="ADAL" clId="{5D25F34E-FC30-4B5E-98BA-2D98FC0D180C}" dt="2026-06-15T17:41:48.513" v="4220" actId="20577"/>
        <pc:sldMkLst>
          <pc:docMk/>
          <pc:sldMk cId="2811437562" sldId="288"/>
        </pc:sldMkLst>
        <pc:spChg chg="mod">
          <ac:chgData name="Laura A DeRosier" userId="e9768c89-86ff-4c2a-beb0-cc19f7d8b3cc" providerId="ADAL" clId="{5D25F34E-FC30-4B5E-98BA-2D98FC0D180C}" dt="2026-06-15T16:59:45.612" v="3044" actId="20577"/>
          <ac:spMkLst>
            <pc:docMk/>
            <pc:sldMk cId="2811437562" sldId="288"/>
            <ac:spMk id="2" creationId="{7A973561-13E1-3236-170F-FABAAEC84683}"/>
          </ac:spMkLst>
        </pc:spChg>
        <pc:spChg chg="mod">
          <ac:chgData name="Laura A DeRosier" userId="e9768c89-86ff-4c2a-beb0-cc19f7d8b3cc" providerId="ADAL" clId="{5D25F34E-FC30-4B5E-98BA-2D98FC0D180C}" dt="2026-06-15T17:41:48.513" v="4220" actId="20577"/>
          <ac:spMkLst>
            <pc:docMk/>
            <pc:sldMk cId="2811437562" sldId="288"/>
            <ac:spMk id="3" creationId="{2B3398AA-CD36-84AA-4B88-530DEAD40C93}"/>
          </ac:spMkLst>
        </pc:spChg>
      </pc:sldChg>
      <pc:sldChg chg="modSp new mod">
        <pc:chgData name="Laura A DeRosier" userId="e9768c89-86ff-4c2a-beb0-cc19f7d8b3cc" providerId="ADAL" clId="{5D25F34E-FC30-4B5E-98BA-2D98FC0D180C}" dt="2026-06-15T17:41:01.490" v="4088" actId="20577"/>
        <pc:sldMkLst>
          <pc:docMk/>
          <pc:sldMk cId="3299996010" sldId="289"/>
        </pc:sldMkLst>
        <pc:spChg chg="mod">
          <ac:chgData name="Laura A DeRosier" userId="e9768c89-86ff-4c2a-beb0-cc19f7d8b3cc" providerId="ADAL" clId="{5D25F34E-FC30-4B5E-98BA-2D98FC0D180C}" dt="2026-06-15T16:59:33.457" v="3027" actId="20577"/>
          <ac:spMkLst>
            <pc:docMk/>
            <pc:sldMk cId="3299996010" sldId="289"/>
            <ac:spMk id="2" creationId="{053E9DE7-9B23-B794-8D20-90A4EE4F397E}"/>
          </ac:spMkLst>
        </pc:spChg>
        <pc:spChg chg="mod">
          <ac:chgData name="Laura A DeRosier" userId="e9768c89-86ff-4c2a-beb0-cc19f7d8b3cc" providerId="ADAL" clId="{5D25F34E-FC30-4B5E-98BA-2D98FC0D180C}" dt="2026-06-15T17:41:01.490" v="4088" actId="20577"/>
          <ac:spMkLst>
            <pc:docMk/>
            <pc:sldMk cId="3299996010" sldId="289"/>
            <ac:spMk id="3" creationId="{C4B32298-33D3-78D1-3ED6-2E2A52007702}"/>
          </ac:spMkLst>
        </pc:spChg>
      </pc:sldChg>
      <pc:sldChg chg="modSp new mod">
        <pc:chgData name="Laura A DeRosier" userId="e9768c89-86ff-4c2a-beb0-cc19f7d8b3cc" providerId="ADAL" clId="{5D25F34E-FC30-4B5E-98BA-2D98FC0D180C}" dt="2026-06-15T17:26:08.203" v="3584" actId="27636"/>
        <pc:sldMkLst>
          <pc:docMk/>
          <pc:sldMk cId="3079465178" sldId="290"/>
        </pc:sldMkLst>
        <pc:spChg chg="mod">
          <ac:chgData name="Laura A DeRosier" userId="e9768c89-86ff-4c2a-beb0-cc19f7d8b3cc" providerId="ADAL" clId="{5D25F34E-FC30-4B5E-98BA-2D98FC0D180C}" dt="2026-06-15T14:01:26.041" v="749" actId="20577"/>
          <ac:spMkLst>
            <pc:docMk/>
            <pc:sldMk cId="3079465178" sldId="290"/>
            <ac:spMk id="2" creationId="{68674916-AF4F-DC9D-6A8E-9244848B3F9B}"/>
          </ac:spMkLst>
        </pc:spChg>
        <pc:spChg chg="mod">
          <ac:chgData name="Laura A DeRosier" userId="e9768c89-86ff-4c2a-beb0-cc19f7d8b3cc" providerId="ADAL" clId="{5D25F34E-FC30-4B5E-98BA-2D98FC0D180C}" dt="2026-06-15T17:26:08.203" v="3584" actId="27636"/>
          <ac:spMkLst>
            <pc:docMk/>
            <pc:sldMk cId="3079465178" sldId="290"/>
            <ac:spMk id="3" creationId="{5E1F8A2A-AAE3-F16E-FF55-69095DEAF25A}"/>
          </ac:spMkLst>
        </pc:spChg>
      </pc:sldChg>
      <pc:sldChg chg="modSp new mod">
        <pc:chgData name="Laura A DeRosier" userId="e9768c89-86ff-4c2a-beb0-cc19f7d8b3cc" providerId="ADAL" clId="{5D25F34E-FC30-4B5E-98BA-2D98FC0D180C}" dt="2026-06-15T17:27:39.539" v="3626" actId="20577"/>
        <pc:sldMkLst>
          <pc:docMk/>
          <pc:sldMk cId="3122258433" sldId="291"/>
        </pc:sldMkLst>
        <pc:spChg chg="mod">
          <ac:chgData name="Laura A DeRosier" userId="e9768c89-86ff-4c2a-beb0-cc19f7d8b3cc" providerId="ADAL" clId="{5D25F34E-FC30-4B5E-98BA-2D98FC0D180C}" dt="2026-06-15T17:03:33.695" v="3047" actId="313"/>
          <ac:spMkLst>
            <pc:docMk/>
            <pc:sldMk cId="3122258433" sldId="291"/>
            <ac:spMk id="2" creationId="{F8A527DA-5BF4-4502-B8E7-6E20491F0A05}"/>
          </ac:spMkLst>
        </pc:spChg>
        <pc:spChg chg="mod">
          <ac:chgData name="Laura A DeRosier" userId="e9768c89-86ff-4c2a-beb0-cc19f7d8b3cc" providerId="ADAL" clId="{5D25F34E-FC30-4B5E-98BA-2D98FC0D180C}" dt="2026-06-15T17:27:39.539" v="3626" actId="20577"/>
          <ac:spMkLst>
            <pc:docMk/>
            <pc:sldMk cId="3122258433" sldId="291"/>
            <ac:spMk id="3" creationId="{52EA016C-1638-3A16-5EF1-12B84DF75882}"/>
          </ac:spMkLst>
        </pc:spChg>
      </pc:sldChg>
      <pc:sldChg chg="modSp new del mod">
        <pc:chgData name="Laura A DeRosier" userId="e9768c89-86ff-4c2a-beb0-cc19f7d8b3cc" providerId="ADAL" clId="{5D25F34E-FC30-4B5E-98BA-2D98FC0D180C}" dt="2026-06-15T13:58:02.217" v="691" actId="2696"/>
        <pc:sldMkLst>
          <pc:docMk/>
          <pc:sldMk cId="743514044" sldId="292"/>
        </pc:sldMkLst>
        <pc:spChg chg="mod">
          <ac:chgData name="Laura A DeRosier" userId="e9768c89-86ff-4c2a-beb0-cc19f7d8b3cc" providerId="ADAL" clId="{5D25F34E-FC30-4B5E-98BA-2D98FC0D180C}" dt="2026-06-15T13:56:33.087" v="636" actId="120"/>
          <ac:spMkLst>
            <pc:docMk/>
            <pc:sldMk cId="743514044" sldId="292"/>
            <ac:spMk id="2" creationId="{71A024D9-184B-F5B4-8A54-21DAC3A2C434}"/>
          </ac:spMkLst>
        </pc:spChg>
        <pc:spChg chg="mod">
          <ac:chgData name="Laura A DeRosier" userId="e9768c89-86ff-4c2a-beb0-cc19f7d8b3cc" providerId="ADAL" clId="{5D25F34E-FC30-4B5E-98BA-2D98FC0D180C}" dt="2026-06-15T13:56:53.590" v="639" actId="27636"/>
          <ac:spMkLst>
            <pc:docMk/>
            <pc:sldMk cId="743514044" sldId="292"/>
            <ac:spMk id="3" creationId="{91705E96-C9E7-AF74-DB08-7212142B6677}"/>
          </ac:spMkLst>
        </pc:spChg>
      </pc:sldChg>
      <pc:sldChg chg="modSp new mod modClrScheme chgLayout">
        <pc:chgData name="Laura A DeRosier" userId="e9768c89-86ff-4c2a-beb0-cc19f7d8b3cc" providerId="ADAL" clId="{5D25F34E-FC30-4B5E-98BA-2D98FC0D180C}" dt="2026-06-15T21:07:07.306" v="4445" actId="114"/>
        <pc:sldMkLst>
          <pc:docMk/>
          <pc:sldMk cId="2389683054" sldId="293"/>
        </pc:sldMkLst>
        <pc:spChg chg="mod">
          <ac:chgData name="Laura A DeRosier" userId="e9768c89-86ff-4c2a-beb0-cc19f7d8b3cc" providerId="ADAL" clId="{5D25F34E-FC30-4B5E-98BA-2D98FC0D180C}" dt="2026-06-15T17:44:45.786" v="4389" actId="26606"/>
          <ac:spMkLst>
            <pc:docMk/>
            <pc:sldMk cId="2389683054" sldId="293"/>
            <ac:spMk id="2" creationId="{4A82E284-538A-A75D-D5DA-79D2C5701A82}"/>
          </ac:spMkLst>
        </pc:spChg>
        <pc:spChg chg="mod">
          <ac:chgData name="Laura A DeRosier" userId="e9768c89-86ff-4c2a-beb0-cc19f7d8b3cc" providerId="ADAL" clId="{5D25F34E-FC30-4B5E-98BA-2D98FC0D180C}" dt="2026-06-15T21:07:07.306" v="4445" actId="114"/>
          <ac:spMkLst>
            <pc:docMk/>
            <pc:sldMk cId="2389683054" sldId="293"/>
            <ac:spMk id="3" creationId="{09E4F4E6-F9A6-A26E-1890-2211196B2DD5}"/>
          </ac:spMkLst>
        </pc:spChg>
        <pc:spChg chg="mod">
          <ac:chgData name="Laura A DeRosier" userId="e9768c89-86ff-4c2a-beb0-cc19f7d8b3cc" providerId="ADAL" clId="{5D25F34E-FC30-4B5E-98BA-2D98FC0D180C}" dt="2026-06-15T17:44:45.786" v="4389" actId="26606"/>
          <ac:spMkLst>
            <pc:docMk/>
            <pc:sldMk cId="2389683054" sldId="293"/>
            <ac:spMk id="4" creationId="{CD4B04D2-CA41-811E-1301-C9B10D25D141}"/>
          </ac:spMkLst>
        </pc:spChg>
      </pc:sldChg>
      <pc:sldChg chg="modSp new mod">
        <pc:chgData name="Laura A DeRosier" userId="e9768c89-86ff-4c2a-beb0-cc19f7d8b3cc" providerId="ADAL" clId="{5D25F34E-FC30-4B5E-98BA-2D98FC0D180C}" dt="2026-06-15T17:28:33.263" v="3628" actId="120"/>
        <pc:sldMkLst>
          <pc:docMk/>
          <pc:sldMk cId="212960890" sldId="294"/>
        </pc:sldMkLst>
        <pc:spChg chg="mod">
          <ac:chgData name="Laura A DeRosier" userId="e9768c89-86ff-4c2a-beb0-cc19f7d8b3cc" providerId="ADAL" clId="{5D25F34E-FC30-4B5E-98BA-2D98FC0D180C}" dt="2026-06-15T17:28:33.263" v="3628" actId="120"/>
          <ac:spMkLst>
            <pc:docMk/>
            <pc:sldMk cId="212960890" sldId="294"/>
            <ac:spMk id="2" creationId="{9A7D92DD-15DE-01BE-FC25-A64D3811EABE}"/>
          </ac:spMkLst>
        </pc:spChg>
        <pc:spChg chg="mod">
          <ac:chgData name="Laura A DeRosier" userId="e9768c89-86ff-4c2a-beb0-cc19f7d8b3cc" providerId="ADAL" clId="{5D25F34E-FC30-4B5E-98BA-2D98FC0D180C}" dt="2026-06-15T13:57:34.666" v="650" actId="15"/>
          <ac:spMkLst>
            <pc:docMk/>
            <pc:sldMk cId="212960890" sldId="294"/>
            <ac:spMk id="3" creationId="{17FF5144-E673-313C-4E61-AA9891678DEC}"/>
          </ac:spMkLst>
        </pc:spChg>
      </pc:sldChg>
      <pc:sldChg chg="modSp new mod">
        <pc:chgData name="Laura A DeRosier" userId="e9768c89-86ff-4c2a-beb0-cc19f7d8b3cc" providerId="ADAL" clId="{5D25F34E-FC30-4B5E-98BA-2D98FC0D180C}" dt="2026-06-15T17:26:44.043" v="3595" actId="6549"/>
        <pc:sldMkLst>
          <pc:docMk/>
          <pc:sldMk cId="1980295589" sldId="295"/>
        </pc:sldMkLst>
        <pc:spChg chg="mod">
          <ac:chgData name="Laura A DeRosier" userId="e9768c89-86ff-4c2a-beb0-cc19f7d8b3cc" providerId="ADAL" clId="{5D25F34E-FC30-4B5E-98BA-2D98FC0D180C}" dt="2026-06-15T17:03:44.671" v="3057" actId="20577"/>
          <ac:spMkLst>
            <pc:docMk/>
            <pc:sldMk cId="1980295589" sldId="295"/>
            <ac:spMk id="2" creationId="{117F1172-109D-ABE2-E638-D4E4F287CED2}"/>
          </ac:spMkLst>
        </pc:spChg>
        <pc:spChg chg="mod">
          <ac:chgData name="Laura A DeRosier" userId="e9768c89-86ff-4c2a-beb0-cc19f7d8b3cc" providerId="ADAL" clId="{5D25F34E-FC30-4B5E-98BA-2D98FC0D180C}" dt="2026-06-15T17:26:44.043" v="3595" actId="6549"/>
          <ac:spMkLst>
            <pc:docMk/>
            <pc:sldMk cId="1980295589" sldId="295"/>
            <ac:spMk id="3" creationId="{B37D2BED-2AD9-C665-47E8-B818BA26573E}"/>
          </ac:spMkLst>
        </pc:spChg>
      </pc:sldChg>
      <pc:sldChg chg="modSp new mod">
        <pc:chgData name="Laura A DeRosier" userId="e9768c89-86ff-4c2a-beb0-cc19f7d8b3cc" providerId="ADAL" clId="{5D25F34E-FC30-4B5E-98BA-2D98FC0D180C}" dt="2026-06-15T17:39:42.935" v="4049" actId="20577"/>
        <pc:sldMkLst>
          <pc:docMk/>
          <pc:sldMk cId="1791263877" sldId="296"/>
        </pc:sldMkLst>
        <pc:spChg chg="mod">
          <ac:chgData name="Laura A DeRosier" userId="e9768c89-86ff-4c2a-beb0-cc19f7d8b3cc" providerId="ADAL" clId="{5D25F34E-FC30-4B5E-98BA-2D98FC0D180C}" dt="2026-06-15T17:04:11.126" v="3081" actId="20577"/>
          <ac:spMkLst>
            <pc:docMk/>
            <pc:sldMk cId="1791263877" sldId="296"/>
            <ac:spMk id="2" creationId="{0798E433-C73C-283F-7516-517C98EB9475}"/>
          </ac:spMkLst>
        </pc:spChg>
        <pc:spChg chg="mod">
          <ac:chgData name="Laura A DeRosier" userId="e9768c89-86ff-4c2a-beb0-cc19f7d8b3cc" providerId="ADAL" clId="{5D25F34E-FC30-4B5E-98BA-2D98FC0D180C}" dt="2026-06-15T17:39:42.935" v="4049" actId="20577"/>
          <ac:spMkLst>
            <pc:docMk/>
            <pc:sldMk cId="1791263877" sldId="296"/>
            <ac:spMk id="3" creationId="{65A75619-D149-9077-13E0-0983A7DF3880}"/>
          </ac:spMkLst>
        </pc:spChg>
      </pc:sldChg>
      <pc:sldChg chg="modSp new mod">
        <pc:chgData name="Laura A DeRosier" userId="e9768c89-86ff-4c2a-beb0-cc19f7d8b3cc" providerId="ADAL" clId="{5D25F34E-FC30-4B5E-98BA-2D98FC0D180C}" dt="2026-06-15T17:04:07.126" v="3079" actId="20577"/>
        <pc:sldMkLst>
          <pc:docMk/>
          <pc:sldMk cId="464788002" sldId="297"/>
        </pc:sldMkLst>
        <pc:spChg chg="mod">
          <ac:chgData name="Laura A DeRosier" userId="e9768c89-86ff-4c2a-beb0-cc19f7d8b3cc" providerId="ADAL" clId="{5D25F34E-FC30-4B5E-98BA-2D98FC0D180C}" dt="2026-06-15T17:04:07.126" v="3079" actId="20577"/>
          <ac:spMkLst>
            <pc:docMk/>
            <pc:sldMk cId="464788002" sldId="297"/>
            <ac:spMk id="2" creationId="{6174C2B6-D652-C4D6-EC19-A57A2C6899FA}"/>
          </ac:spMkLst>
        </pc:spChg>
        <pc:spChg chg="mod">
          <ac:chgData name="Laura A DeRosier" userId="e9768c89-86ff-4c2a-beb0-cc19f7d8b3cc" providerId="ADAL" clId="{5D25F34E-FC30-4B5E-98BA-2D98FC0D180C}" dt="2026-06-15T14:14:41.861" v="1088" actId="20577"/>
          <ac:spMkLst>
            <pc:docMk/>
            <pc:sldMk cId="464788002" sldId="297"/>
            <ac:spMk id="3" creationId="{9064540F-43EE-1B17-AF3A-D99077B54EF6}"/>
          </ac:spMkLst>
        </pc:spChg>
      </pc:sldChg>
      <pc:sldChg chg="modSp new mod">
        <pc:chgData name="Laura A DeRosier" userId="e9768c89-86ff-4c2a-beb0-cc19f7d8b3cc" providerId="ADAL" clId="{5D25F34E-FC30-4B5E-98BA-2D98FC0D180C}" dt="2026-06-15T14:18:57.029" v="1245" actId="113"/>
        <pc:sldMkLst>
          <pc:docMk/>
          <pc:sldMk cId="202189316" sldId="298"/>
        </pc:sldMkLst>
        <pc:spChg chg="mod">
          <ac:chgData name="Laura A DeRosier" userId="e9768c89-86ff-4c2a-beb0-cc19f7d8b3cc" providerId="ADAL" clId="{5D25F34E-FC30-4B5E-98BA-2D98FC0D180C}" dt="2026-06-15T14:16:08.487" v="1140" actId="20577"/>
          <ac:spMkLst>
            <pc:docMk/>
            <pc:sldMk cId="202189316" sldId="298"/>
            <ac:spMk id="2" creationId="{421DBAE0-A5F9-6112-9574-11F806BC4F15}"/>
          </ac:spMkLst>
        </pc:spChg>
        <pc:spChg chg="mod">
          <ac:chgData name="Laura A DeRosier" userId="e9768c89-86ff-4c2a-beb0-cc19f7d8b3cc" providerId="ADAL" clId="{5D25F34E-FC30-4B5E-98BA-2D98FC0D180C}" dt="2026-06-15T14:18:57.029" v="1245" actId="113"/>
          <ac:spMkLst>
            <pc:docMk/>
            <pc:sldMk cId="202189316" sldId="298"/>
            <ac:spMk id="3" creationId="{554B16AE-403A-27D0-4F94-35D53BA62C0E}"/>
          </ac:spMkLst>
        </pc:spChg>
      </pc:sldChg>
      <pc:sldChg chg="modSp new mod">
        <pc:chgData name="Laura A DeRosier" userId="e9768c89-86ff-4c2a-beb0-cc19f7d8b3cc" providerId="ADAL" clId="{5D25F34E-FC30-4B5E-98BA-2D98FC0D180C}" dt="2026-06-15T14:20:55.530" v="1321" actId="27636"/>
        <pc:sldMkLst>
          <pc:docMk/>
          <pc:sldMk cId="1254051738" sldId="299"/>
        </pc:sldMkLst>
        <pc:spChg chg="mod">
          <ac:chgData name="Laura A DeRosier" userId="e9768c89-86ff-4c2a-beb0-cc19f7d8b3cc" providerId="ADAL" clId="{5D25F34E-FC30-4B5E-98BA-2D98FC0D180C}" dt="2026-06-15T14:19:38.602" v="1274" actId="20577"/>
          <ac:spMkLst>
            <pc:docMk/>
            <pc:sldMk cId="1254051738" sldId="299"/>
            <ac:spMk id="2" creationId="{6B14BFC1-29D9-F686-BCE8-33C2851097A1}"/>
          </ac:spMkLst>
        </pc:spChg>
        <pc:spChg chg="mod">
          <ac:chgData name="Laura A DeRosier" userId="e9768c89-86ff-4c2a-beb0-cc19f7d8b3cc" providerId="ADAL" clId="{5D25F34E-FC30-4B5E-98BA-2D98FC0D180C}" dt="2026-06-15T14:20:55.530" v="1321" actId="27636"/>
          <ac:spMkLst>
            <pc:docMk/>
            <pc:sldMk cId="1254051738" sldId="299"/>
            <ac:spMk id="3" creationId="{5C9EE5DD-3DAD-F5B4-D16E-17E7F5332EB8}"/>
          </ac:spMkLst>
        </pc:spChg>
      </pc:sldChg>
      <pc:sldChg chg="modSp new mod">
        <pc:chgData name="Laura A DeRosier" userId="e9768c89-86ff-4c2a-beb0-cc19f7d8b3cc" providerId="ADAL" clId="{5D25F34E-FC30-4B5E-98BA-2D98FC0D180C}" dt="2026-06-15T17:32:26.554" v="3640" actId="20577"/>
        <pc:sldMkLst>
          <pc:docMk/>
          <pc:sldMk cId="151739165" sldId="300"/>
        </pc:sldMkLst>
        <pc:spChg chg="mod">
          <ac:chgData name="Laura A DeRosier" userId="e9768c89-86ff-4c2a-beb0-cc19f7d8b3cc" providerId="ADAL" clId="{5D25F34E-FC30-4B5E-98BA-2D98FC0D180C}" dt="2026-06-15T14:22:40.465" v="1424" actId="20577"/>
          <ac:spMkLst>
            <pc:docMk/>
            <pc:sldMk cId="151739165" sldId="300"/>
            <ac:spMk id="2" creationId="{CADE09B9-1B16-DB99-0508-96C05E6AD8DF}"/>
          </ac:spMkLst>
        </pc:spChg>
        <pc:spChg chg="mod">
          <ac:chgData name="Laura A DeRosier" userId="e9768c89-86ff-4c2a-beb0-cc19f7d8b3cc" providerId="ADAL" clId="{5D25F34E-FC30-4B5E-98BA-2D98FC0D180C}" dt="2026-06-15T17:32:26.554" v="3640" actId="20577"/>
          <ac:spMkLst>
            <pc:docMk/>
            <pc:sldMk cId="151739165" sldId="300"/>
            <ac:spMk id="3" creationId="{25E8FA8F-9EC9-A945-B96B-1174B2A20ADD}"/>
          </ac:spMkLst>
        </pc:spChg>
      </pc:sldChg>
      <pc:sldChg chg="modSp new mod">
        <pc:chgData name="Laura A DeRosier" userId="e9768c89-86ff-4c2a-beb0-cc19f7d8b3cc" providerId="ADAL" clId="{5D25F34E-FC30-4B5E-98BA-2D98FC0D180C}" dt="2026-06-15T14:25:28.445" v="1509" actId="255"/>
        <pc:sldMkLst>
          <pc:docMk/>
          <pc:sldMk cId="3661213000" sldId="301"/>
        </pc:sldMkLst>
        <pc:spChg chg="mod">
          <ac:chgData name="Laura A DeRosier" userId="e9768c89-86ff-4c2a-beb0-cc19f7d8b3cc" providerId="ADAL" clId="{5D25F34E-FC30-4B5E-98BA-2D98FC0D180C}" dt="2026-06-15T14:24:56.210" v="1484" actId="20577"/>
          <ac:spMkLst>
            <pc:docMk/>
            <pc:sldMk cId="3661213000" sldId="301"/>
            <ac:spMk id="2" creationId="{C9AF58C4-5C49-59DB-AB22-89B2CFD83A1F}"/>
          </ac:spMkLst>
        </pc:spChg>
        <pc:spChg chg="mod">
          <ac:chgData name="Laura A DeRosier" userId="e9768c89-86ff-4c2a-beb0-cc19f7d8b3cc" providerId="ADAL" clId="{5D25F34E-FC30-4B5E-98BA-2D98FC0D180C}" dt="2026-06-15T14:25:28.445" v="1509" actId="255"/>
          <ac:spMkLst>
            <pc:docMk/>
            <pc:sldMk cId="3661213000" sldId="301"/>
            <ac:spMk id="3" creationId="{91805290-53DA-7F1C-48A3-37CF3500C16F}"/>
          </ac:spMkLst>
        </pc:spChg>
      </pc:sldChg>
      <pc:sldChg chg="modSp new mod">
        <pc:chgData name="Laura A DeRosier" userId="e9768c89-86ff-4c2a-beb0-cc19f7d8b3cc" providerId="ADAL" clId="{5D25F34E-FC30-4B5E-98BA-2D98FC0D180C}" dt="2026-06-15T14:28:37.757" v="1643" actId="20577"/>
        <pc:sldMkLst>
          <pc:docMk/>
          <pc:sldMk cId="909746516" sldId="302"/>
        </pc:sldMkLst>
        <pc:spChg chg="mod">
          <ac:chgData name="Laura A DeRosier" userId="e9768c89-86ff-4c2a-beb0-cc19f7d8b3cc" providerId="ADAL" clId="{5D25F34E-FC30-4B5E-98BA-2D98FC0D180C}" dt="2026-06-15T14:28:37.757" v="1643" actId="20577"/>
          <ac:spMkLst>
            <pc:docMk/>
            <pc:sldMk cId="909746516" sldId="302"/>
            <ac:spMk id="2" creationId="{7330B43B-FDD3-9071-6D71-9246643343AB}"/>
          </ac:spMkLst>
        </pc:spChg>
        <pc:spChg chg="mod">
          <ac:chgData name="Laura A DeRosier" userId="e9768c89-86ff-4c2a-beb0-cc19f7d8b3cc" providerId="ADAL" clId="{5D25F34E-FC30-4B5E-98BA-2D98FC0D180C}" dt="2026-06-15T14:28:15.545" v="1618" actId="255"/>
          <ac:spMkLst>
            <pc:docMk/>
            <pc:sldMk cId="909746516" sldId="302"/>
            <ac:spMk id="3" creationId="{1CE4CA6C-4D7E-82BE-09B0-AF7E309C298E}"/>
          </ac:spMkLst>
        </pc:spChg>
      </pc:sldChg>
      <pc:sldChg chg="modSp new mod">
        <pc:chgData name="Laura A DeRosier" userId="e9768c89-86ff-4c2a-beb0-cc19f7d8b3cc" providerId="ADAL" clId="{5D25F34E-FC30-4B5E-98BA-2D98FC0D180C}" dt="2026-06-15T14:30:17.699" v="1715" actId="20577"/>
        <pc:sldMkLst>
          <pc:docMk/>
          <pc:sldMk cId="1520592433" sldId="303"/>
        </pc:sldMkLst>
        <pc:spChg chg="mod">
          <ac:chgData name="Laura A DeRosier" userId="e9768c89-86ff-4c2a-beb0-cc19f7d8b3cc" providerId="ADAL" clId="{5D25F34E-FC30-4B5E-98BA-2D98FC0D180C}" dt="2026-06-15T14:30:17.699" v="1715" actId="20577"/>
          <ac:spMkLst>
            <pc:docMk/>
            <pc:sldMk cId="1520592433" sldId="303"/>
            <ac:spMk id="2" creationId="{A790E33F-C4CB-68B5-FC64-3C2AA7FF5FA3}"/>
          </ac:spMkLst>
        </pc:spChg>
        <pc:spChg chg="mod">
          <ac:chgData name="Laura A DeRosier" userId="e9768c89-86ff-4c2a-beb0-cc19f7d8b3cc" providerId="ADAL" clId="{5D25F34E-FC30-4B5E-98BA-2D98FC0D180C}" dt="2026-06-15T14:29:59.447" v="1682" actId="113"/>
          <ac:spMkLst>
            <pc:docMk/>
            <pc:sldMk cId="1520592433" sldId="303"/>
            <ac:spMk id="3" creationId="{BA010703-2423-903A-E6BA-4B7E1B0351FD}"/>
          </ac:spMkLst>
        </pc:spChg>
      </pc:sldChg>
      <pc:sldChg chg="modSp new mod">
        <pc:chgData name="Laura A DeRosier" userId="e9768c89-86ff-4c2a-beb0-cc19f7d8b3cc" providerId="ADAL" clId="{5D25F34E-FC30-4B5E-98BA-2D98FC0D180C}" dt="2026-06-15T14:32:16.639" v="1824" actId="20577"/>
        <pc:sldMkLst>
          <pc:docMk/>
          <pc:sldMk cId="1120625363" sldId="304"/>
        </pc:sldMkLst>
        <pc:spChg chg="mod">
          <ac:chgData name="Laura A DeRosier" userId="e9768c89-86ff-4c2a-beb0-cc19f7d8b3cc" providerId="ADAL" clId="{5D25F34E-FC30-4B5E-98BA-2D98FC0D180C}" dt="2026-06-15T14:32:16.639" v="1824" actId="20577"/>
          <ac:spMkLst>
            <pc:docMk/>
            <pc:sldMk cId="1120625363" sldId="304"/>
            <ac:spMk id="2" creationId="{4957FBC0-D839-9C46-4CF7-666CC87A63CD}"/>
          </ac:spMkLst>
        </pc:spChg>
        <pc:spChg chg="mod">
          <ac:chgData name="Laura A DeRosier" userId="e9768c89-86ff-4c2a-beb0-cc19f7d8b3cc" providerId="ADAL" clId="{5D25F34E-FC30-4B5E-98BA-2D98FC0D180C}" dt="2026-06-15T14:31:54.214" v="1757" actId="20577"/>
          <ac:spMkLst>
            <pc:docMk/>
            <pc:sldMk cId="1120625363" sldId="304"/>
            <ac:spMk id="3" creationId="{7C027131-DB53-C8A8-8536-3C05CCC5FC85}"/>
          </ac:spMkLst>
        </pc:spChg>
      </pc:sldChg>
      <pc:sldChg chg="modSp new mod">
        <pc:chgData name="Laura A DeRosier" userId="e9768c89-86ff-4c2a-beb0-cc19f7d8b3cc" providerId="ADAL" clId="{5D25F34E-FC30-4B5E-98BA-2D98FC0D180C}" dt="2026-06-15T14:34:39.522" v="1937" actId="20577"/>
        <pc:sldMkLst>
          <pc:docMk/>
          <pc:sldMk cId="2686840914" sldId="305"/>
        </pc:sldMkLst>
        <pc:spChg chg="mod">
          <ac:chgData name="Laura A DeRosier" userId="e9768c89-86ff-4c2a-beb0-cc19f7d8b3cc" providerId="ADAL" clId="{5D25F34E-FC30-4B5E-98BA-2D98FC0D180C}" dt="2026-06-15T14:32:59.436" v="1864" actId="20577"/>
          <ac:spMkLst>
            <pc:docMk/>
            <pc:sldMk cId="2686840914" sldId="305"/>
            <ac:spMk id="2" creationId="{412A99C8-E36E-B000-1803-E2C577BBAB95}"/>
          </ac:spMkLst>
        </pc:spChg>
        <pc:spChg chg="mod">
          <ac:chgData name="Laura A DeRosier" userId="e9768c89-86ff-4c2a-beb0-cc19f7d8b3cc" providerId="ADAL" clId="{5D25F34E-FC30-4B5E-98BA-2D98FC0D180C}" dt="2026-06-15T14:34:39.522" v="1937" actId="20577"/>
          <ac:spMkLst>
            <pc:docMk/>
            <pc:sldMk cId="2686840914" sldId="305"/>
            <ac:spMk id="3" creationId="{D7134404-EEFC-5EB7-2B55-404DA636AFCC}"/>
          </ac:spMkLst>
        </pc:spChg>
      </pc:sldChg>
      <pc:sldChg chg="modSp new mod">
        <pc:chgData name="Laura A DeRosier" userId="e9768c89-86ff-4c2a-beb0-cc19f7d8b3cc" providerId="ADAL" clId="{5D25F34E-FC30-4B5E-98BA-2D98FC0D180C}" dt="2026-06-15T16:53:06.582" v="2892" actId="20577"/>
        <pc:sldMkLst>
          <pc:docMk/>
          <pc:sldMk cId="3010022331" sldId="306"/>
        </pc:sldMkLst>
        <pc:spChg chg="mod">
          <ac:chgData name="Laura A DeRosier" userId="e9768c89-86ff-4c2a-beb0-cc19f7d8b3cc" providerId="ADAL" clId="{5D25F34E-FC30-4B5E-98BA-2D98FC0D180C}" dt="2026-06-15T14:37:42.401" v="1987" actId="114"/>
          <ac:spMkLst>
            <pc:docMk/>
            <pc:sldMk cId="3010022331" sldId="306"/>
            <ac:spMk id="2" creationId="{EB5A63B1-B4C9-5C88-4755-1F22221F862C}"/>
          </ac:spMkLst>
        </pc:spChg>
        <pc:spChg chg="mod">
          <ac:chgData name="Laura A DeRosier" userId="e9768c89-86ff-4c2a-beb0-cc19f7d8b3cc" providerId="ADAL" clId="{5D25F34E-FC30-4B5E-98BA-2D98FC0D180C}" dt="2026-06-15T16:53:06.582" v="2892" actId="20577"/>
          <ac:spMkLst>
            <pc:docMk/>
            <pc:sldMk cId="3010022331" sldId="306"/>
            <ac:spMk id="3" creationId="{7028B584-D00B-BB15-BC37-DE9CC56FC103}"/>
          </ac:spMkLst>
        </pc:spChg>
      </pc:sldChg>
      <pc:sldChg chg="modSp new mod">
        <pc:chgData name="Laura A DeRosier" userId="e9768c89-86ff-4c2a-beb0-cc19f7d8b3cc" providerId="ADAL" clId="{5D25F34E-FC30-4B5E-98BA-2D98FC0D180C}" dt="2026-06-15T16:54:49.490" v="2903" actId="20577"/>
        <pc:sldMkLst>
          <pc:docMk/>
          <pc:sldMk cId="3234331459" sldId="307"/>
        </pc:sldMkLst>
        <pc:spChg chg="mod">
          <ac:chgData name="Laura A DeRosier" userId="e9768c89-86ff-4c2a-beb0-cc19f7d8b3cc" providerId="ADAL" clId="{5D25F34E-FC30-4B5E-98BA-2D98FC0D180C}" dt="2026-06-15T14:38:37.923" v="1994" actId="114"/>
          <ac:spMkLst>
            <pc:docMk/>
            <pc:sldMk cId="3234331459" sldId="307"/>
            <ac:spMk id="2" creationId="{010CA1EB-2EE8-88DE-C36C-5362BAE79B25}"/>
          </ac:spMkLst>
        </pc:spChg>
        <pc:spChg chg="mod">
          <ac:chgData name="Laura A DeRosier" userId="e9768c89-86ff-4c2a-beb0-cc19f7d8b3cc" providerId="ADAL" clId="{5D25F34E-FC30-4B5E-98BA-2D98FC0D180C}" dt="2026-06-15T16:54:49.490" v="2903" actId="20577"/>
          <ac:spMkLst>
            <pc:docMk/>
            <pc:sldMk cId="3234331459" sldId="307"/>
            <ac:spMk id="3" creationId="{76260B26-A307-D610-9773-C2C4FFF3685D}"/>
          </ac:spMkLst>
        </pc:spChg>
      </pc:sldChg>
      <pc:sldChg chg="modSp new mod">
        <pc:chgData name="Laura A DeRosier" userId="e9768c89-86ff-4c2a-beb0-cc19f7d8b3cc" providerId="ADAL" clId="{5D25F34E-FC30-4B5E-98BA-2D98FC0D180C}" dt="2026-06-15T16:54:41.355" v="2901" actId="20577"/>
        <pc:sldMkLst>
          <pc:docMk/>
          <pc:sldMk cId="3260320367" sldId="308"/>
        </pc:sldMkLst>
        <pc:spChg chg="mod">
          <ac:chgData name="Laura A DeRosier" userId="e9768c89-86ff-4c2a-beb0-cc19f7d8b3cc" providerId="ADAL" clId="{5D25F34E-FC30-4B5E-98BA-2D98FC0D180C}" dt="2026-06-15T14:47:42.522" v="2238" actId="255"/>
          <ac:spMkLst>
            <pc:docMk/>
            <pc:sldMk cId="3260320367" sldId="308"/>
            <ac:spMk id="2" creationId="{F2709C47-71CA-8D9C-C800-CEF5641A1A24}"/>
          </ac:spMkLst>
        </pc:spChg>
        <pc:spChg chg="mod">
          <ac:chgData name="Laura A DeRosier" userId="e9768c89-86ff-4c2a-beb0-cc19f7d8b3cc" providerId="ADAL" clId="{5D25F34E-FC30-4B5E-98BA-2D98FC0D180C}" dt="2026-06-15T16:54:41.355" v="2901" actId="20577"/>
          <ac:spMkLst>
            <pc:docMk/>
            <pc:sldMk cId="3260320367" sldId="308"/>
            <ac:spMk id="3" creationId="{033D841B-864E-2A8B-B910-BE64D5BDDBCE}"/>
          </ac:spMkLst>
        </pc:spChg>
      </pc:sldChg>
      <pc:sldChg chg="modSp new mod">
        <pc:chgData name="Laura A DeRosier" userId="e9768c89-86ff-4c2a-beb0-cc19f7d8b3cc" providerId="ADAL" clId="{5D25F34E-FC30-4B5E-98BA-2D98FC0D180C}" dt="2026-06-15T14:51:11.494" v="2360" actId="255"/>
        <pc:sldMkLst>
          <pc:docMk/>
          <pc:sldMk cId="3892307438" sldId="309"/>
        </pc:sldMkLst>
        <pc:spChg chg="mod">
          <ac:chgData name="Laura A DeRosier" userId="e9768c89-86ff-4c2a-beb0-cc19f7d8b3cc" providerId="ADAL" clId="{5D25F34E-FC30-4B5E-98BA-2D98FC0D180C}" dt="2026-06-15T14:50:15.889" v="2353" actId="20577"/>
          <ac:spMkLst>
            <pc:docMk/>
            <pc:sldMk cId="3892307438" sldId="309"/>
            <ac:spMk id="2" creationId="{CA7B1284-0281-AC79-9430-7E4669D53BBF}"/>
          </ac:spMkLst>
        </pc:spChg>
        <pc:spChg chg="mod">
          <ac:chgData name="Laura A DeRosier" userId="e9768c89-86ff-4c2a-beb0-cc19f7d8b3cc" providerId="ADAL" clId="{5D25F34E-FC30-4B5E-98BA-2D98FC0D180C}" dt="2026-06-15T14:51:11.494" v="2360" actId="255"/>
          <ac:spMkLst>
            <pc:docMk/>
            <pc:sldMk cId="3892307438" sldId="309"/>
            <ac:spMk id="3" creationId="{D8945566-CCBB-7B43-4D47-B9A6AD35CCB4}"/>
          </ac:spMkLst>
        </pc:spChg>
      </pc:sldChg>
      <pc:sldChg chg="modSp new mod">
        <pc:chgData name="Laura A DeRosier" userId="e9768c89-86ff-4c2a-beb0-cc19f7d8b3cc" providerId="ADAL" clId="{5D25F34E-FC30-4B5E-98BA-2D98FC0D180C}" dt="2026-06-15T14:54:41.440" v="2527" actId="255"/>
        <pc:sldMkLst>
          <pc:docMk/>
          <pc:sldMk cId="3046008599" sldId="310"/>
        </pc:sldMkLst>
        <pc:spChg chg="mod">
          <ac:chgData name="Laura A DeRosier" userId="e9768c89-86ff-4c2a-beb0-cc19f7d8b3cc" providerId="ADAL" clId="{5D25F34E-FC30-4B5E-98BA-2D98FC0D180C}" dt="2026-06-15T14:52:33.621" v="2448" actId="5793"/>
          <ac:spMkLst>
            <pc:docMk/>
            <pc:sldMk cId="3046008599" sldId="310"/>
            <ac:spMk id="2" creationId="{935EB4F5-7CA4-A315-3739-FB26C9795473}"/>
          </ac:spMkLst>
        </pc:spChg>
        <pc:spChg chg="mod">
          <ac:chgData name="Laura A DeRosier" userId="e9768c89-86ff-4c2a-beb0-cc19f7d8b3cc" providerId="ADAL" clId="{5D25F34E-FC30-4B5E-98BA-2D98FC0D180C}" dt="2026-06-15T14:54:41.440" v="2527" actId="255"/>
          <ac:spMkLst>
            <pc:docMk/>
            <pc:sldMk cId="3046008599" sldId="310"/>
            <ac:spMk id="3" creationId="{7B4292A0-0BB7-D7C9-4565-87492A162DC9}"/>
          </ac:spMkLst>
        </pc:spChg>
      </pc:sldChg>
      <pc:sldChg chg="modSp new mod">
        <pc:chgData name="Laura A DeRosier" userId="e9768c89-86ff-4c2a-beb0-cc19f7d8b3cc" providerId="ADAL" clId="{5D25F34E-FC30-4B5E-98BA-2D98FC0D180C}" dt="2026-06-15T14:56:49.923" v="2581" actId="20577"/>
        <pc:sldMkLst>
          <pc:docMk/>
          <pc:sldMk cId="1194581986" sldId="311"/>
        </pc:sldMkLst>
        <pc:spChg chg="mod">
          <ac:chgData name="Laura A DeRosier" userId="e9768c89-86ff-4c2a-beb0-cc19f7d8b3cc" providerId="ADAL" clId="{5D25F34E-FC30-4B5E-98BA-2D98FC0D180C}" dt="2026-06-15T14:55:44.851" v="2539" actId="20577"/>
          <ac:spMkLst>
            <pc:docMk/>
            <pc:sldMk cId="1194581986" sldId="311"/>
            <ac:spMk id="2" creationId="{44964681-AA25-8B40-26ED-0828020B42EC}"/>
          </ac:spMkLst>
        </pc:spChg>
        <pc:spChg chg="mod">
          <ac:chgData name="Laura A DeRosier" userId="e9768c89-86ff-4c2a-beb0-cc19f7d8b3cc" providerId="ADAL" clId="{5D25F34E-FC30-4B5E-98BA-2D98FC0D180C}" dt="2026-06-15T14:56:49.923" v="2581" actId="20577"/>
          <ac:spMkLst>
            <pc:docMk/>
            <pc:sldMk cId="1194581986" sldId="311"/>
            <ac:spMk id="3" creationId="{77E9B141-1EE9-2D3F-4FA8-C91E4936F7A3}"/>
          </ac:spMkLst>
        </pc:spChg>
      </pc:sldChg>
      <pc:sldChg chg="modSp new mod">
        <pc:chgData name="Laura A DeRosier" userId="e9768c89-86ff-4c2a-beb0-cc19f7d8b3cc" providerId="ADAL" clId="{5D25F34E-FC30-4B5E-98BA-2D98FC0D180C}" dt="2026-06-15T16:57:10.747" v="2921" actId="20577"/>
        <pc:sldMkLst>
          <pc:docMk/>
          <pc:sldMk cId="3136582193" sldId="312"/>
        </pc:sldMkLst>
        <pc:spChg chg="mod">
          <ac:chgData name="Laura A DeRosier" userId="e9768c89-86ff-4c2a-beb0-cc19f7d8b3cc" providerId="ADAL" clId="{5D25F34E-FC30-4B5E-98BA-2D98FC0D180C}" dt="2026-06-15T14:59:51.925" v="2687" actId="20577"/>
          <ac:spMkLst>
            <pc:docMk/>
            <pc:sldMk cId="3136582193" sldId="312"/>
            <ac:spMk id="2" creationId="{2283E2A4-4596-A356-ECB3-1CC528C63569}"/>
          </ac:spMkLst>
        </pc:spChg>
        <pc:spChg chg="mod">
          <ac:chgData name="Laura A DeRosier" userId="e9768c89-86ff-4c2a-beb0-cc19f7d8b3cc" providerId="ADAL" clId="{5D25F34E-FC30-4B5E-98BA-2D98FC0D180C}" dt="2026-06-15T16:57:10.747" v="2921" actId="20577"/>
          <ac:spMkLst>
            <pc:docMk/>
            <pc:sldMk cId="3136582193" sldId="312"/>
            <ac:spMk id="3" creationId="{D0EB24F5-26BF-AB1F-C7A6-D64256455E89}"/>
          </ac:spMkLst>
        </pc:spChg>
      </pc:sldChg>
      <pc:sldChg chg="modSp new mod">
        <pc:chgData name="Laura A DeRosier" userId="e9768c89-86ff-4c2a-beb0-cc19f7d8b3cc" providerId="ADAL" clId="{5D25F34E-FC30-4B5E-98BA-2D98FC0D180C}" dt="2026-06-15T16:59:00.952" v="2977" actId="20577"/>
        <pc:sldMkLst>
          <pc:docMk/>
          <pc:sldMk cId="273685854" sldId="313"/>
        </pc:sldMkLst>
        <pc:spChg chg="mod">
          <ac:chgData name="Laura A DeRosier" userId="e9768c89-86ff-4c2a-beb0-cc19f7d8b3cc" providerId="ADAL" clId="{5D25F34E-FC30-4B5E-98BA-2D98FC0D180C}" dt="2026-06-15T16:59:00.952" v="2977" actId="20577"/>
          <ac:spMkLst>
            <pc:docMk/>
            <pc:sldMk cId="273685854" sldId="313"/>
            <ac:spMk id="2" creationId="{92889784-352B-610F-2EBB-135CFD81C3B5}"/>
          </ac:spMkLst>
        </pc:spChg>
        <pc:spChg chg="mod">
          <ac:chgData name="Laura A DeRosier" userId="e9768c89-86ff-4c2a-beb0-cc19f7d8b3cc" providerId="ADAL" clId="{5D25F34E-FC30-4B5E-98BA-2D98FC0D180C}" dt="2026-06-15T16:58:53.323" v="2973" actId="255"/>
          <ac:spMkLst>
            <pc:docMk/>
            <pc:sldMk cId="273685854" sldId="313"/>
            <ac:spMk id="3" creationId="{058E9EE0-FA3B-2D46-FB46-E814F0EE66D1}"/>
          </ac:spMkLst>
        </pc:spChg>
      </pc:sldChg>
      <pc:sldChg chg="modSp new mod">
        <pc:chgData name="Laura A DeRosier" userId="e9768c89-86ff-4c2a-beb0-cc19f7d8b3cc" providerId="ADAL" clId="{5D25F34E-FC30-4B5E-98BA-2D98FC0D180C}" dt="2026-06-15T17:40:01.345" v="4050" actId="20577"/>
        <pc:sldMkLst>
          <pc:docMk/>
          <pc:sldMk cId="1603826686" sldId="314"/>
        </pc:sldMkLst>
        <pc:spChg chg="mod">
          <ac:chgData name="Laura A DeRosier" userId="e9768c89-86ff-4c2a-beb0-cc19f7d8b3cc" providerId="ADAL" clId="{5D25F34E-FC30-4B5E-98BA-2D98FC0D180C}" dt="2026-06-15T17:16:14.239" v="3388" actId="20577"/>
          <ac:spMkLst>
            <pc:docMk/>
            <pc:sldMk cId="1603826686" sldId="314"/>
            <ac:spMk id="2" creationId="{E075C6A6-C603-3781-549B-95DA58355EF1}"/>
          </ac:spMkLst>
        </pc:spChg>
        <pc:spChg chg="mod">
          <ac:chgData name="Laura A DeRosier" userId="e9768c89-86ff-4c2a-beb0-cc19f7d8b3cc" providerId="ADAL" clId="{5D25F34E-FC30-4B5E-98BA-2D98FC0D180C}" dt="2026-06-15T17:40:01.345" v="4050" actId="20577"/>
          <ac:spMkLst>
            <pc:docMk/>
            <pc:sldMk cId="1603826686" sldId="314"/>
            <ac:spMk id="3" creationId="{F896D18C-4135-12B2-CDA4-FE668E2B5FA1}"/>
          </ac:spMkLst>
        </pc:spChg>
      </pc:sldChg>
      <pc:sldChg chg="modSp new del mod">
        <pc:chgData name="Laura A DeRosier" userId="e9768c89-86ff-4c2a-beb0-cc19f7d8b3cc" providerId="ADAL" clId="{5D25F34E-FC30-4B5E-98BA-2D98FC0D180C}" dt="2026-06-15T16:52:13.561" v="2890" actId="2696"/>
        <pc:sldMkLst>
          <pc:docMk/>
          <pc:sldMk cId="3842536324" sldId="314"/>
        </pc:sldMkLst>
        <pc:spChg chg="mod">
          <ac:chgData name="Laura A DeRosier" userId="e9768c89-86ff-4c2a-beb0-cc19f7d8b3cc" providerId="ADAL" clId="{5D25F34E-FC30-4B5E-98BA-2D98FC0D180C}" dt="2026-06-15T16:02:13.617" v="2833" actId="20577"/>
          <ac:spMkLst>
            <pc:docMk/>
            <pc:sldMk cId="3842536324" sldId="314"/>
            <ac:spMk id="2" creationId="{87E27EA1-FC7D-818D-7B75-2FBE03CA2C99}"/>
          </ac:spMkLst>
        </pc:spChg>
        <pc:spChg chg="mod">
          <ac:chgData name="Laura A DeRosier" userId="e9768c89-86ff-4c2a-beb0-cc19f7d8b3cc" providerId="ADAL" clId="{5D25F34E-FC30-4B5E-98BA-2D98FC0D180C}" dt="2026-06-15T16:02:08.595" v="2819" actId="20577"/>
          <ac:spMkLst>
            <pc:docMk/>
            <pc:sldMk cId="3842536324" sldId="314"/>
            <ac:spMk id="3" creationId="{1D62AFB1-700C-0B72-6DD8-8BC15839AB6A}"/>
          </ac:spMkLst>
        </pc:spChg>
      </pc:sldChg>
      <pc:sldChg chg="add">
        <pc:chgData name="Laura A DeRosier" userId="e9768c89-86ff-4c2a-beb0-cc19f7d8b3cc" providerId="ADAL" clId="{5D25F34E-FC30-4B5E-98BA-2D98FC0D180C}" dt="2026-06-15T17:30:48.651" v="3632"/>
        <pc:sldMkLst>
          <pc:docMk/>
          <pc:sldMk cId="2976076903" sldId="315"/>
        </pc:sldMkLst>
      </pc:sldChg>
      <pc:sldChg chg="modSp new del mod">
        <pc:chgData name="Laura A DeRosier" userId="e9768c89-86ff-4c2a-beb0-cc19f7d8b3cc" providerId="ADAL" clId="{5D25F34E-FC30-4B5E-98BA-2D98FC0D180C}" dt="2026-06-15T17:30:36.497" v="3631" actId="2696"/>
        <pc:sldMkLst>
          <pc:docMk/>
          <pc:sldMk cId="4218183506" sldId="315"/>
        </pc:sldMkLst>
        <pc:spChg chg="mod">
          <ac:chgData name="Laura A DeRosier" userId="e9768c89-86ff-4c2a-beb0-cc19f7d8b3cc" providerId="ADAL" clId="{5D25F34E-FC30-4B5E-98BA-2D98FC0D180C}" dt="2026-06-15T17:24:12.557" v="3541" actId="20577"/>
          <ac:spMkLst>
            <pc:docMk/>
            <pc:sldMk cId="4218183506" sldId="315"/>
            <ac:spMk id="2" creationId="{20EE4F25-4619-7881-A416-097F7A4CBCC1}"/>
          </ac:spMkLst>
        </pc:spChg>
        <pc:spChg chg="mod">
          <ac:chgData name="Laura A DeRosier" userId="e9768c89-86ff-4c2a-beb0-cc19f7d8b3cc" providerId="ADAL" clId="{5D25F34E-FC30-4B5E-98BA-2D98FC0D180C}" dt="2026-06-15T17:24:01.572" v="3533" actId="6549"/>
          <ac:spMkLst>
            <pc:docMk/>
            <pc:sldMk cId="4218183506" sldId="315"/>
            <ac:spMk id="3" creationId="{EB535CDA-413F-AF4A-A550-D1701775AB8B}"/>
          </ac:spMkLst>
        </pc:spChg>
      </pc:sldChg>
      <pc:sldChg chg="modSp new mod">
        <pc:chgData name="Laura A DeRosier" userId="e9768c89-86ff-4c2a-beb0-cc19f7d8b3cc" providerId="ADAL" clId="{5D25F34E-FC30-4B5E-98BA-2D98FC0D180C}" dt="2026-06-15T17:20:02.052" v="3472" actId="20577"/>
        <pc:sldMkLst>
          <pc:docMk/>
          <pc:sldMk cId="484808880" sldId="316"/>
        </pc:sldMkLst>
        <pc:spChg chg="mod">
          <ac:chgData name="Laura A DeRosier" userId="e9768c89-86ff-4c2a-beb0-cc19f7d8b3cc" providerId="ADAL" clId="{5D25F34E-FC30-4B5E-98BA-2D98FC0D180C}" dt="2026-06-15T17:20:02.052" v="3472" actId="20577"/>
          <ac:spMkLst>
            <pc:docMk/>
            <pc:sldMk cId="484808880" sldId="316"/>
            <ac:spMk id="2" creationId="{FD148486-E5D5-E670-0224-ADAFC1A96D1F}"/>
          </ac:spMkLst>
        </pc:spChg>
        <pc:spChg chg="mod">
          <ac:chgData name="Laura A DeRosier" userId="e9768c89-86ff-4c2a-beb0-cc19f7d8b3cc" providerId="ADAL" clId="{5D25F34E-FC30-4B5E-98BA-2D98FC0D180C}" dt="2026-06-15T17:19:22.015" v="3462"/>
          <ac:spMkLst>
            <pc:docMk/>
            <pc:sldMk cId="484808880" sldId="316"/>
            <ac:spMk id="3" creationId="{DF0FF573-063A-58E7-4EAB-498905A99D87}"/>
          </ac:spMkLst>
        </pc:spChg>
      </pc:sldChg>
      <pc:sldChg chg="modSp new mod">
        <pc:chgData name="Laura A DeRosier" userId="e9768c89-86ff-4c2a-beb0-cc19f7d8b3cc" providerId="ADAL" clId="{5D25F34E-FC30-4B5E-98BA-2D98FC0D180C}" dt="2026-06-15T17:38:37.072" v="4039" actId="27636"/>
        <pc:sldMkLst>
          <pc:docMk/>
          <pc:sldMk cId="354002695" sldId="317"/>
        </pc:sldMkLst>
        <pc:spChg chg="mod">
          <ac:chgData name="Laura A DeRosier" userId="e9768c89-86ff-4c2a-beb0-cc19f7d8b3cc" providerId="ADAL" clId="{5D25F34E-FC30-4B5E-98BA-2D98FC0D180C}" dt="2026-06-15T17:35:39.598" v="3668" actId="20577"/>
          <ac:spMkLst>
            <pc:docMk/>
            <pc:sldMk cId="354002695" sldId="317"/>
            <ac:spMk id="2" creationId="{8F0B5160-7B02-CB5C-EC98-91D3561509DA}"/>
          </ac:spMkLst>
        </pc:spChg>
        <pc:spChg chg="mod">
          <ac:chgData name="Laura A DeRosier" userId="e9768c89-86ff-4c2a-beb0-cc19f7d8b3cc" providerId="ADAL" clId="{5D25F34E-FC30-4B5E-98BA-2D98FC0D180C}" dt="2026-06-15T17:38:37.072" v="4039" actId="27636"/>
          <ac:spMkLst>
            <pc:docMk/>
            <pc:sldMk cId="354002695" sldId="317"/>
            <ac:spMk id="3" creationId="{4EA9BF4A-0AC6-795C-2273-5A2BAD9B85D8}"/>
          </ac:spMkLst>
        </pc:spChg>
      </pc:sldChg>
      <pc:sldChg chg="modSp new mod">
        <pc:chgData name="Laura A DeRosier" userId="e9768c89-86ff-4c2a-beb0-cc19f7d8b3cc" providerId="ADAL" clId="{5D25F34E-FC30-4B5E-98BA-2D98FC0D180C}" dt="2026-06-15T17:43:10.411" v="4387" actId="20577"/>
        <pc:sldMkLst>
          <pc:docMk/>
          <pc:sldMk cId="1826162740" sldId="318"/>
        </pc:sldMkLst>
        <pc:spChg chg="mod">
          <ac:chgData name="Laura A DeRosier" userId="e9768c89-86ff-4c2a-beb0-cc19f7d8b3cc" providerId="ADAL" clId="{5D25F34E-FC30-4B5E-98BA-2D98FC0D180C}" dt="2026-06-15T17:42:07.159" v="4229" actId="20577"/>
          <ac:spMkLst>
            <pc:docMk/>
            <pc:sldMk cId="1826162740" sldId="318"/>
            <ac:spMk id="2" creationId="{8D3C4358-7D97-B507-6494-17A3DC82F8D5}"/>
          </ac:spMkLst>
        </pc:spChg>
        <pc:spChg chg="mod">
          <ac:chgData name="Laura A DeRosier" userId="e9768c89-86ff-4c2a-beb0-cc19f7d8b3cc" providerId="ADAL" clId="{5D25F34E-FC30-4B5E-98BA-2D98FC0D180C}" dt="2026-06-15T17:43:10.411" v="4387" actId="20577"/>
          <ac:spMkLst>
            <pc:docMk/>
            <pc:sldMk cId="1826162740" sldId="318"/>
            <ac:spMk id="3" creationId="{11AF0781-05B2-77F2-B7E6-6CF1365173FF}"/>
          </ac:spMkLst>
        </pc:spChg>
      </pc:sldChg>
      <pc:sldChg chg="modSp new mod">
        <pc:chgData name="Laura A DeRosier" userId="e9768c89-86ff-4c2a-beb0-cc19f7d8b3cc" providerId="ADAL" clId="{5D25F34E-FC30-4B5E-98BA-2D98FC0D180C}" dt="2026-06-15T17:59:40.448" v="4444" actId="20577"/>
        <pc:sldMkLst>
          <pc:docMk/>
          <pc:sldMk cId="2797598723" sldId="319"/>
        </pc:sldMkLst>
        <pc:spChg chg="mod">
          <ac:chgData name="Laura A DeRosier" userId="e9768c89-86ff-4c2a-beb0-cc19f7d8b3cc" providerId="ADAL" clId="{5D25F34E-FC30-4B5E-98BA-2D98FC0D180C}" dt="2026-06-15T17:59:27.123" v="4411" actId="20577"/>
          <ac:spMkLst>
            <pc:docMk/>
            <pc:sldMk cId="2797598723" sldId="319"/>
            <ac:spMk id="2" creationId="{BBE5674C-F783-79B5-2B35-0E133F64A24C}"/>
          </ac:spMkLst>
        </pc:spChg>
        <pc:spChg chg="mod">
          <ac:chgData name="Laura A DeRosier" userId="e9768c89-86ff-4c2a-beb0-cc19f7d8b3cc" providerId="ADAL" clId="{5D25F34E-FC30-4B5E-98BA-2D98FC0D180C}" dt="2026-06-15T17:59:40.448" v="4444" actId="20577"/>
          <ac:spMkLst>
            <pc:docMk/>
            <pc:sldMk cId="2797598723" sldId="319"/>
            <ac:spMk id="3" creationId="{A64E2D42-3667-B6B6-330E-4F7D0C94A63E}"/>
          </ac:spMkLst>
        </pc:spChg>
      </pc:sldChg>
      <pc:sldMasterChg chg="delSldLayout">
        <pc:chgData name="Laura A DeRosier" userId="e9768c89-86ff-4c2a-beb0-cc19f7d8b3cc" providerId="ADAL" clId="{5D25F34E-FC30-4B5E-98BA-2D98FC0D180C}" dt="2026-06-15T16:46:13.220" v="2888" actId="2696"/>
        <pc:sldMasterMkLst>
          <pc:docMk/>
          <pc:sldMasterMk cId="764034938" sldId="2147483648"/>
        </pc:sldMasterMkLst>
        <pc:sldLayoutChg chg="del">
          <pc:chgData name="Laura A DeRosier" userId="e9768c89-86ff-4c2a-beb0-cc19f7d8b3cc" providerId="ADAL" clId="{5D25F34E-FC30-4B5E-98BA-2D98FC0D180C}" dt="2026-06-15T16:46:13.220" v="2888" actId="2696"/>
          <pc:sldLayoutMkLst>
            <pc:docMk/>
            <pc:sldMasterMk cId="764034938" sldId="2147483648"/>
            <pc:sldLayoutMk cId="2721510707" sldId="214748368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5C0BC67-23C9-2F48-B20A-1DB1D07B1001}" type="datetimeFigureOut">
              <a:rPr lang="en-US" smtClean="0"/>
              <a:t>6/15/2026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46D5A1F-1E19-AB4D-9F91-E209B821ADD1}" type="slidenum">
              <a:rPr lang="en-US" smtClean="0"/>
              <a:t>‹#›</a:t>
            </a:fld>
            <a:endParaRPr lang="en-US"/>
          </a:p>
        </p:txBody>
      </p:sp>
    </p:spTree>
    <p:extLst>
      <p:ext uri="{BB962C8B-B14F-4D97-AF65-F5344CB8AC3E}">
        <p14:creationId xmlns:p14="http://schemas.microsoft.com/office/powerpoint/2010/main" val="1001584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6D5A1F-1E19-AB4D-9F91-E209B821ADD1}" type="slidenum">
              <a:rPr lang="en-US" smtClean="0"/>
              <a:t>1</a:t>
            </a:fld>
            <a:endParaRPr lang="en-US"/>
          </a:p>
        </p:txBody>
      </p:sp>
    </p:spTree>
    <p:extLst>
      <p:ext uri="{BB962C8B-B14F-4D97-AF65-F5344CB8AC3E}">
        <p14:creationId xmlns:p14="http://schemas.microsoft.com/office/powerpoint/2010/main" val="2042056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nnepin County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6384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954996" cy="1325563"/>
          </a:xfrm>
        </p:spPr>
        <p:txBody>
          <a:bodyPr/>
          <a:lstStyle/>
          <a:p>
            <a:r>
              <a:rPr lang="en-US"/>
              <a:t>Click to edit Master title style</a:t>
            </a:r>
            <a:endParaRPr lang="en-US" dirty="0"/>
          </a:p>
        </p:txBody>
      </p:sp>
      <p:sp>
        <p:nvSpPr>
          <p:cNvPr id="4" name="Content Placeholder 6"/>
          <p:cNvSpPr>
            <a:spLocks noGrp="1"/>
          </p:cNvSpPr>
          <p:nvPr>
            <p:ph sz="quarter" idx="13"/>
          </p:nvPr>
        </p:nvSpPr>
        <p:spPr>
          <a:xfrm>
            <a:off x="838199" y="1828800"/>
            <a:ext cx="4954997" cy="37974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p:cNvSpPr>
            <a:spLocks noGrp="1"/>
          </p:cNvSpPr>
          <p:nvPr>
            <p:ph type="pic" sz="quarter" idx="14"/>
          </p:nvPr>
        </p:nvSpPr>
        <p:spPr>
          <a:xfrm>
            <a:off x="6261100" y="0"/>
            <a:ext cx="5930900" cy="6858000"/>
          </a:xfrm>
        </p:spPr>
        <p:txBody>
          <a:bodyPr/>
          <a:lstStyle>
            <a:lvl1pPr marL="0" indent="0">
              <a:buNone/>
              <a:defRPr b="0" i="0">
                <a:latin typeface="Segoe UI" panose="020B0502040204020203" pitchFamily="34" charset="0"/>
                <a:ea typeface="Segoe UI" panose="020B0502040204020203" pitchFamily="34" charset="0"/>
                <a:cs typeface="Segoe UI" panose="020B0502040204020203" pitchFamily="34" charset="0"/>
              </a:defRPr>
            </a:lvl1pPr>
          </a:lstStyle>
          <a:p>
            <a:r>
              <a:rPr lang="en-US"/>
              <a:t>Click icon to add picture</a:t>
            </a:r>
            <a:endParaRPr lang="en-US" dirty="0"/>
          </a:p>
        </p:txBody>
      </p:sp>
      <p:sp>
        <p:nvSpPr>
          <p:cNvPr id="14"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C2CF2B1C-D339-4B39-99A3-9C9269834B47}" type="datetime1">
              <a:rPr lang="en-US" smtClean="0"/>
              <a:t>6/15/2026</a:t>
            </a:fld>
            <a:endParaRPr lang="en-US" dirty="0"/>
          </a:p>
        </p:txBody>
      </p:sp>
      <p:sp>
        <p:nvSpPr>
          <p:cNvPr id="15"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u="none">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6"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908797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ontent B">
    <p:bg>
      <p:bgPr>
        <a:solidFill>
          <a:schemeClr val="accent1"/>
        </a:solidFill>
        <a:effectLst/>
      </p:bgPr>
    </p:bg>
    <p:spTree>
      <p:nvGrpSpPr>
        <p:cNvPr id="1" name=""/>
        <p:cNvGrpSpPr/>
        <p:nvPr/>
      </p:nvGrpSpPr>
      <p:grpSpPr>
        <a:xfrm>
          <a:off x="0" y="0"/>
          <a:ext cx="0" cy="0"/>
          <a:chOff x="0" y="0"/>
          <a:chExt cx="0" cy="0"/>
        </a:xfrm>
      </p:grpSpPr>
      <p:sp>
        <p:nvSpPr>
          <p:cNvPr id="5" name="Content Placeholder 6"/>
          <p:cNvSpPr>
            <a:spLocks noGrp="1"/>
          </p:cNvSpPr>
          <p:nvPr>
            <p:ph sz="quarter" idx="13"/>
          </p:nvPr>
        </p:nvSpPr>
        <p:spPr>
          <a:xfrm>
            <a:off x="838199" y="1828800"/>
            <a:ext cx="4954997" cy="379744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p:cNvSpPr>
            <a:spLocks noGrp="1"/>
          </p:cNvSpPr>
          <p:nvPr>
            <p:ph type="pic" sz="quarter" idx="14"/>
          </p:nvPr>
        </p:nvSpPr>
        <p:spPr>
          <a:xfrm>
            <a:off x="6261100" y="0"/>
            <a:ext cx="5930900" cy="6858000"/>
          </a:xfrm>
        </p:spPr>
        <p:txBody>
          <a:bodyPr/>
          <a:lstStyle>
            <a:lvl1pPr marL="0" indent="0">
              <a:buNone/>
              <a:defRPr b="0" i="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r>
              <a:rPr lang="en-US"/>
              <a:t>Click icon to add picture</a:t>
            </a:r>
            <a:endParaRPr lang="en-US" dirty="0"/>
          </a:p>
        </p:txBody>
      </p:sp>
      <p:sp>
        <p:nvSpPr>
          <p:cNvPr id="8" name="Title 1"/>
          <p:cNvSpPr>
            <a:spLocks noGrp="1"/>
          </p:cNvSpPr>
          <p:nvPr>
            <p:ph type="title"/>
          </p:nvPr>
        </p:nvSpPr>
        <p:spPr>
          <a:xfrm>
            <a:off x="838200" y="365125"/>
            <a:ext cx="4954996" cy="1325563"/>
          </a:xfrm>
        </p:spPr>
        <p:txBody>
          <a:bodyPr/>
          <a:lstStyle>
            <a:lvl1pPr>
              <a:defRPr>
                <a:solidFill>
                  <a:schemeClr val="bg2"/>
                </a:solidFill>
              </a:defRPr>
            </a:lvl1pPr>
          </a:lstStyle>
          <a:p>
            <a:r>
              <a:rPr lang="en-US"/>
              <a:t>Click to edit Master title style</a:t>
            </a:r>
            <a:endParaRPr lang="en-US" dirty="0"/>
          </a:p>
        </p:txBody>
      </p:sp>
      <p:sp>
        <p:nvSpPr>
          <p:cNvPr id="7"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2C7A03E8-5071-426F-BBFC-806F39D27713}" type="datetime1">
              <a:rPr lang="en-US" smtClean="0"/>
              <a:t>6/15/2026</a:t>
            </a:fld>
            <a:endParaRPr lang="en-US" dirty="0"/>
          </a:p>
        </p:txBody>
      </p:sp>
      <p:sp>
        <p:nvSpPr>
          <p:cNvPr id="10"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1"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45779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aption with Content">
    <p:spTree>
      <p:nvGrpSpPr>
        <p:cNvPr id="1" name=""/>
        <p:cNvGrpSpPr/>
        <p:nvPr/>
      </p:nvGrpSpPr>
      <p:grpSpPr>
        <a:xfrm>
          <a:off x="0" y="0"/>
          <a:ext cx="0" cy="0"/>
          <a:chOff x="0" y="0"/>
          <a:chExt cx="0" cy="0"/>
        </a:xfrm>
      </p:grpSpPr>
      <p:sp>
        <p:nvSpPr>
          <p:cNvPr id="7" name="Text Placeholder 6"/>
          <p:cNvSpPr>
            <a:spLocks noGrp="1"/>
          </p:cNvSpPr>
          <p:nvPr>
            <p:ph type="body" sz="quarter" idx="15" hasCustomPrompt="1"/>
          </p:nvPr>
        </p:nvSpPr>
        <p:spPr>
          <a:xfrm>
            <a:off x="838198" y="1212760"/>
            <a:ext cx="4954589" cy="3313684"/>
          </a:xfrm>
        </p:spPr>
        <p:txBody>
          <a:bodyPr anchor="ctr"/>
          <a:lstStyle>
            <a:lvl1pPr marL="0" indent="0">
              <a:spcBef>
                <a:spcPts val="600"/>
              </a:spcBef>
              <a:spcAft>
                <a:spcPts val="600"/>
              </a:spcAft>
              <a:buNone/>
              <a:defRPr b="0" i="0" baseline="0">
                <a:latin typeface="Segoe UI Light" panose="020B0502040204020203" pitchFamily="34" charset="0"/>
                <a:ea typeface="Segoe UI Light" panose="020B0502040204020203" pitchFamily="34" charset="0"/>
                <a:cs typeface="Segoe UI Light" panose="020B0502040204020203" pitchFamily="34" charset="0"/>
              </a:defRPr>
            </a:lvl1pPr>
          </a:lstStyle>
          <a:p>
            <a:pPr lvl="0"/>
            <a:r>
              <a:rPr lang="en-US" dirty="0"/>
              <a:t>Click to insert text</a:t>
            </a:r>
          </a:p>
        </p:txBody>
      </p:sp>
      <p:sp>
        <p:nvSpPr>
          <p:cNvPr id="3" name="Content Placeholder 2"/>
          <p:cNvSpPr>
            <a:spLocks noGrp="1"/>
          </p:cNvSpPr>
          <p:nvPr>
            <p:ph sz="quarter" idx="16"/>
          </p:nvPr>
        </p:nvSpPr>
        <p:spPr>
          <a:xfrm>
            <a:off x="6431280" y="0"/>
            <a:ext cx="5760720" cy="6858000"/>
          </a:xfrm>
        </p:spPr>
        <p:txBody>
          <a:bodyPr/>
          <a:lstStyle/>
          <a:p>
            <a:pPr marL="228600" marR="0" lvl="0" indent="-228600" algn="l" defTabSz="914400" rtl="0" eaLnBrk="1" fontAlgn="auto" latinLnBrk="0" hangingPunct="1">
              <a:lnSpc>
                <a:spcPct val="100000"/>
              </a:lnSpc>
              <a:spcBef>
                <a:spcPts val="1000"/>
              </a:spcBef>
              <a:spcAft>
                <a:spcPts val="1200"/>
              </a:spcAft>
              <a:buClrTx/>
              <a:buSzTx/>
              <a:buFont typeface="Arial"/>
              <a:buNone/>
              <a:tabLst/>
              <a:defRPr/>
            </a:pPr>
            <a:r>
              <a:rPr lang="en-US"/>
              <a:t>Click to edit Master text styles</a:t>
            </a:r>
          </a:p>
        </p:txBody>
      </p:sp>
      <p:sp>
        <p:nvSpPr>
          <p:cNvPr id="6"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2D8C7E71-36C2-4ABA-AF3A-C398CA75BC22}" type="datetime1">
              <a:rPr lang="en-US" smtClean="0"/>
              <a:t>6/15/2026</a:t>
            </a:fld>
            <a:endParaRPr lang="en-US" dirty="0"/>
          </a:p>
        </p:txBody>
      </p:sp>
      <p:sp>
        <p:nvSpPr>
          <p:cNvPr id="8"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9"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035342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s with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954996" cy="1325563"/>
          </a:xfrm>
        </p:spPr>
        <p:txBody>
          <a:bodyPr/>
          <a:lstStyle/>
          <a:p>
            <a:r>
              <a:rPr lang="en-US"/>
              <a:t>Click to edit Master title style</a:t>
            </a:r>
            <a:endParaRPr lang="en-US" dirty="0"/>
          </a:p>
        </p:txBody>
      </p:sp>
      <p:sp>
        <p:nvSpPr>
          <p:cNvPr id="4" name="Content Placeholder 6"/>
          <p:cNvSpPr>
            <a:spLocks noGrp="1"/>
          </p:cNvSpPr>
          <p:nvPr>
            <p:ph sz="quarter" idx="13"/>
          </p:nvPr>
        </p:nvSpPr>
        <p:spPr>
          <a:xfrm>
            <a:off x="838199" y="1828800"/>
            <a:ext cx="4954997" cy="37974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p:cNvSpPr>
            <a:spLocks noGrp="1"/>
          </p:cNvSpPr>
          <p:nvPr>
            <p:ph type="pic" sz="quarter" idx="14"/>
          </p:nvPr>
        </p:nvSpPr>
        <p:spPr>
          <a:xfrm>
            <a:off x="6488201" y="2237591"/>
            <a:ext cx="2085297" cy="1807677"/>
          </a:xfrm>
        </p:spPr>
        <p:txBody>
          <a:bodyPr>
            <a:normAutofit/>
          </a:bodyPr>
          <a:lstStyle>
            <a:lvl1pPr marL="0" indent="0" algn="ctr">
              <a:buNone/>
              <a:defRPr sz="1600"/>
            </a:lvl1pPr>
          </a:lstStyle>
          <a:p>
            <a:r>
              <a:rPr lang="en-US"/>
              <a:t>Click icon to add picture</a:t>
            </a:r>
            <a:endParaRPr lang="en-US" dirty="0"/>
          </a:p>
        </p:txBody>
      </p:sp>
      <p:sp>
        <p:nvSpPr>
          <p:cNvPr id="7" name="Picture Placeholder 5"/>
          <p:cNvSpPr>
            <a:spLocks noGrp="1"/>
          </p:cNvSpPr>
          <p:nvPr>
            <p:ph type="pic" sz="quarter" idx="15"/>
          </p:nvPr>
        </p:nvSpPr>
        <p:spPr>
          <a:xfrm>
            <a:off x="9268503" y="2237591"/>
            <a:ext cx="2085297" cy="1807677"/>
          </a:xfrm>
        </p:spPr>
        <p:txBody>
          <a:bodyPr>
            <a:normAutofit/>
          </a:bodyPr>
          <a:lstStyle>
            <a:lvl1pPr marL="0" indent="0" algn="ctr">
              <a:buNone/>
              <a:defRPr sz="1600"/>
            </a:lvl1pPr>
          </a:lstStyle>
          <a:p>
            <a:r>
              <a:rPr lang="en-US"/>
              <a:t>Click icon to add picture</a:t>
            </a:r>
            <a:endParaRPr lang="en-US" dirty="0"/>
          </a:p>
        </p:txBody>
      </p:sp>
      <p:sp>
        <p:nvSpPr>
          <p:cNvPr id="8"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BB54623B-B854-44BC-AF39-99FAFB9CA30B}" type="datetime1">
              <a:rPr lang="en-US" smtClean="0"/>
              <a:t>6/15/2026</a:t>
            </a:fld>
            <a:endParaRPr lang="en-US" dirty="0"/>
          </a:p>
        </p:txBody>
      </p:sp>
      <p:sp>
        <p:nvSpPr>
          <p:cNvPr id="10"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1"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795381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s with Content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954996" cy="1325563"/>
          </a:xfrm>
        </p:spPr>
        <p:txBody>
          <a:bodyPr/>
          <a:lstStyle>
            <a:lvl1pPr>
              <a:defRPr>
                <a:solidFill>
                  <a:schemeClr val="bg1"/>
                </a:solidFill>
              </a:defRPr>
            </a:lvl1pPr>
          </a:lstStyle>
          <a:p>
            <a:r>
              <a:rPr lang="en-US"/>
              <a:t>Click to edit Master title style</a:t>
            </a:r>
            <a:endParaRPr lang="en-US" dirty="0"/>
          </a:p>
        </p:txBody>
      </p:sp>
      <p:sp>
        <p:nvSpPr>
          <p:cNvPr id="4" name="Content Placeholder 6"/>
          <p:cNvSpPr>
            <a:spLocks noGrp="1"/>
          </p:cNvSpPr>
          <p:nvPr>
            <p:ph sz="quarter" idx="13"/>
          </p:nvPr>
        </p:nvSpPr>
        <p:spPr>
          <a:xfrm>
            <a:off x="838199" y="1828800"/>
            <a:ext cx="4954997" cy="379744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p:cNvSpPr>
            <a:spLocks noGrp="1"/>
          </p:cNvSpPr>
          <p:nvPr>
            <p:ph type="pic" sz="quarter" idx="14"/>
          </p:nvPr>
        </p:nvSpPr>
        <p:spPr>
          <a:xfrm>
            <a:off x="6488201" y="2237591"/>
            <a:ext cx="2085297" cy="1807677"/>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7" name="Picture Placeholder 5"/>
          <p:cNvSpPr>
            <a:spLocks noGrp="1"/>
          </p:cNvSpPr>
          <p:nvPr>
            <p:ph type="pic" sz="quarter" idx="15"/>
          </p:nvPr>
        </p:nvSpPr>
        <p:spPr>
          <a:xfrm>
            <a:off x="9268503" y="2237591"/>
            <a:ext cx="2085297" cy="1807677"/>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9"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F86A9006-0F59-4A55-8631-B1034FE8F419}" type="datetime1">
              <a:rPr lang="en-US" smtClean="0"/>
              <a:t>6/15/2026</a:t>
            </a:fld>
            <a:endParaRPr lang="en-US" dirty="0"/>
          </a:p>
        </p:txBody>
      </p:sp>
      <p:sp>
        <p:nvSpPr>
          <p:cNvPr id="10"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1"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381435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with Content(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Picture Placeholder 4"/>
          <p:cNvSpPr>
            <a:spLocks noGrp="1"/>
          </p:cNvSpPr>
          <p:nvPr>
            <p:ph type="pic" sz="quarter" idx="11"/>
          </p:nvPr>
        </p:nvSpPr>
        <p:spPr>
          <a:xfrm>
            <a:off x="2107672" y="2319867"/>
            <a:ext cx="1736725" cy="1735138"/>
          </a:xfrm>
        </p:spPr>
        <p:txBody>
          <a:bodyPr>
            <a:normAutofit/>
          </a:bodyPr>
          <a:lstStyle>
            <a:lvl1pPr marL="0" indent="0" algn="ctr">
              <a:buNone/>
              <a:defRPr sz="1600"/>
            </a:lvl1pPr>
          </a:lstStyle>
          <a:p>
            <a:r>
              <a:rPr lang="en-US"/>
              <a:t>Click icon to add picture</a:t>
            </a:r>
            <a:endParaRPr lang="en-US" dirty="0"/>
          </a:p>
        </p:txBody>
      </p:sp>
      <p:sp>
        <p:nvSpPr>
          <p:cNvPr id="5" name="Picture Placeholder 4"/>
          <p:cNvSpPr>
            <a:spLocks noGrp="1"/>
          </p:cNvSpPr>
          <p:nvPr>
            <p:ph type="pic" sz="quarter" idx="12"/>
          </p:nvPr>
        </p:nvSpPr>
        <p:spPr>
          <a:xfrm>
            <a:off x="5231872" y="2319867"/>
            <a:ext cx="1736725" cy="1735138"/>
          </a:xfrm>
        </p:spPr>
        <p:txBody>
          <a:bodyPr>
            <a:normAutofit/>
          </a:bodyPr>
          <a:lstStyle>
            <a:lvl1pPr marL="0" indent="0" algn="ctr">
              <a:buNone/>
              <a:defRPr sz="1600"/>
            </a:lvl1pPr>
          </a:lstStyle>
          <a:p>
            <a:r>
              <a:rPr lang="en-US"/>
              <a:t>Click icon to add picture</a:t>
            </a:r>
            <a:endParaRPr lang="en-US" dirty="0"/>
          </a:p>
        </p:txBody>
      </p:sp>
      <p:sp>
        <p:nvSpPr>
          <p:cNvPr id="6" name="Picture Placeholder 4"/>
          <p:cNvSpPr>
            <a:spLocks noGrp="1"/>
          </p:cNvSpPr>
          <p:nvPr>
            <p:ph type="pic" sz="quarter" idx="13"/>
          </p:nvPr>
        </p:nvSpPr>
        <p:spPr>
          <a:xfrm>
            <a:off x="8356072" y="2319867"/>
            <a:ext cx="1736725" cy="1735138"/>
          </a:xfrm>
        </p:spPr>
        <p:txBody>
          <a:bodyPr>
            <a:normAutofit/>
          </a:bodyPr>
          <a:lstStyle>
            <a:lvl1pPr marL="0" indent="0" algn="ctr">
              <a:buNone/>
              <a:defRPr sz="1600"/>
            </a:lvl1pPr>
          </a:lstStyle>
          <a:p>
            <a:r>
              <a:rPr lang="en-US"/>
              <a:t>Click icon to add picture</a:t>
            </a:r>
            <a:endParaRPr lang="en-US" dirty="0"/>
          </a:p>
        </p:txBody>
      </p:sp>
      <p:sp>
        <p:nvSpPr>
          <p:cNvPr id="7" name="Text Placeholder 6"/>
          <p:cNvSpPr>
            <a:spLocks noGrp="1"/>
          </p:cNvSpPr>
          <p:nvPr>
            <p:ph type="body" sz="quarter" idx="20" hasCustomPrompt="1"/>
          </p:nvPr>
        </p:nvSpPr>
        <p:spPr>
          <a:xfrm>
            <a:off x="2107671" y="4243346"/>
            <a:ext cx="1736725" cy="1307600"/>
          </a:xfrm>
        </p:spPr>
        <p:txBody>
          <a:bodyPr>
            <a:normAutofit/>
          </a:bodyPr>
          <a:lstStyle>
            <a:lvl1pPr marL="0" indent="0" algn="ctr">
              <a:spcBef>
                <a:spcPts val="0"/>
              </a:spcBef>
              <a:spcAft>
                <a:spcPts val="600"/>
              </a:spcAft>
              <a:buNone/>
              <a:defRPr sz="18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8" name="Text Placeholder 6"/>
          <p:cNvSpPr>
            <a:spLocks noGrp="1"/>
          </p:cNvSpPr>
          <p:nvPr>
            <p:ph type="body" sz="quarter" idx="21" hasCustomPrompt="1"/>
          </p:nvPr>
        </p:nvSpPr>
        <p:spPr>
          <a:xfrm>
            <a:off x="5227637" y="4243346"/>
            <a:ext cx="1736725" cy="1307600"/>
          </a:xfrm>
        </p:spPr>
        <p:txBody>
          <a:bodyPr>
            <a:normAutofit/>
          </a:bodyPr>
          <a:lstStyle>
            <a:lvl1pPr marL="0" marR="0" indent="0" algn="ctr" defTabSz="914400" rtl="0" eaLnBrk="1" fontAlgn="auto" latinLnBrk="0" hangingPunct="1">
              <a:lnSpc>
                <a:spcPct val="100000"/>
              </a:lnSpc>
              <a:spcBef>
                <a:spcPts val="1000"/>
              </a:spcBef>
              <a:spcAft>
                <a:spcPts val="1200"/>
              </a:spcAft>
              <a:buClrTx/>
              <a:buSzTx/>
              <a:buFont typeface="Arial"/>
              <a:buNone/>
              <a:tabLst/>
              <a:defRPr sz="1800" b="0" i="0" baseline="0">
                <a:latin typeface="Segoe UI" panose="020B0502040204020203" pitchFamily="34" charset="0"/>
                <a:ea typeface="Segoe UI" panose="020B0502040204020203" pitchFamily="34" charset="0"/>
                <a:cs typeface="Segoe UI" panose="020B0502040204020203" pitchFamily="34" charset="0"/>
              </a:defRPr>
            </a:lvl1pPr>
          </a:lstStyle>
          <a:p>
            <a:pPr marL="0" marR="0" lvl="0" indent="0" algn="ctr" defTabSz="914400" rtl="0" eaLnBrk="1" fontAlgn="auto" latinLnBrk="0" hangingPunct="1">
              <a:lnSpc>
                <a:spcPct val="100000"/>
              </a:lnSpc>
              <a:spcBef>
                <a:spcPts val="1000"/>
              </a:spcBef>
              <a:spcAft>
                <a:spcPts val="1200"/>
              </a:spcAft>
              <a:buClrTx/>
              <a:buSzTx/>
              <a:buFont typeface="Arial"/>
              <a:buNone/>
              <a:tabLst/>
              <a:defRPr/>
            </a:pPr>
            <a:r>
              <a:rPr lang="en-US" dirty="0"/>
              <a:t>Text here</a:t>
            </a:r>
          </a:p>
        </p:txBody>
      </p:sp>
      <p:sp>
        <p:nvSpPr>
          <p:cNvPr id="9" name="Text Placeholder 6"/>
          <p:cNvSpPr>
            <a:spLocks noGrp="1"/>
          </p:cNvSpPr>
          <p:nvPr>
            <p:ph type="body" sz="quarter" idx="22" hasCustomPrompt="1"/>
          </p:nvPr>
        </p:nvSpPr>
        <p:spPr>
          <a:xfrm>
            <a:off x="8356072" y="4243346"/>
            <a:ext cx="1736725" cy="1307600"/>
          </a:xfrm>
        </p:spPr>
        <p:txBody>
          <a:bodyPr>
            <a:normAutofit/>
          </a:bodyPr>
          <a:lstStyle>
            <a:lvl1pPr marL="0" marR="0" indent="0" algn="ctr" defTabSz="914400" rtl="0" eaLnBrk="1" fontAlgn="auto" latinLnBrk="0" hangingPunct="1">
              <a:lnSpc>
                <a:spcPct val="100000"/>
              </a:lnSpc>
              <a:spcBef>
                <a:spcPts val="0"/>
              </a:spcBef>
              <a:spcAft>
                <a:spcPts val="600"/>
              </a:spcAft>
              <a:buClrTx/>
              <a:buSzTx/>
              <a:buFont typeface="Arial"/>
              <a:buNone/>
              <a:tabLst/>
              <a:defRPr sz="1800" b="0" i="0" baseline="0">
                <a:latin typeface="Segoe UI" panose="020B0502040204020203" pitchFamily="34" charset="0"/>
                <a:ea typeface="Segoe UI" panose="020B0502040204020203" pitchFamily="34" charset="0"/>
                <a:cs typeface="Segoe UI" panose="020B0502040204020203" pitchFamily="34" charset="0"/>
              </a:defRPr>
            </a:lvl1pPr>
          </a:lstStyle>
          <a:p>
            <a:pPr marL="0" marR="0" lvl="0" indent="0" algn="ctr" defTabSz="914400" rtl="0" eaLnBrk="1" fontAlgn="auto" latinLnBrk="0" hangingPunct="1">
              <a:lnSpc>
                <a:spcPct val="100000"/>
              </a:lnSpc>
              <a:spcBef>
                <a:spcPts val="1000"/>
              </a:spcBef>
              <a:spcAft>
                <a:spcPts val="1200"/>
              </a:spcAft>
              <a:buClrTx/>
              <a:buSzTx/>
              <a:buFont typeface="Arial"/>
              <a:buNone/>
              <a:tabLst/>
              <a:defRPr/>
            </a:pPr>
            <a:r>
              <a:rPr lang="en-US" dirty="0"/>
              <a:t>Text here</a:t>
            </a:r>
          </a:p>
        </p:txBody>
      </p:sp>
      <p:sp>
        <p:nvSpPr>
          <p:cNvPr id="11"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BFD1F568-8353-4B90-9947-9AC553062B79}" type="datetime1">
              <a:rPr lang="en-US" smtClean="0"/>
              <a:t>6/15/2026</a:t>
            </a:fld>
            <a:endParaRPr lang="en-US" dirty="0"/>
          </a:p>
        </p:txBody>
      </p:sp>
      <p:sp>
        <p:nvSpPr>
          <p:cNvPr id="12"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3"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0834434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ontent(3)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4" name="Picture Placeholder 4"/>
          <p:cNvSpPr>
            <a:spLocks noGrp="1"/>
          </p:cNvSpPr>
          <p:nvPr>
            <p:ph type="pic" sz="quarter" idx="11"/>
          </p:nvPr>
        </p:nvSpPr>
        <p:spPr>
          <a:xfrm>
            <a:off x="2107672" y="2319867"/>
            <a:ext cx="1736725" cy="1735138"/>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5" name="Picture Placeholder 4"/>
          <p:cNvSpPr>
            <a:spLocks noGrp="1"/>
          </p:cNvSpPr>
          <p:nvPr>
            <p:ph type="pic" sz="quarter" idx="12"/>
          </p:nvPr>
        </p:nvSpPr>
        <p:spPr>
          <a:xfrm>
            <a:off x="5231872" y="2319867"/>
            <a:ext cx="1736725" cy="1735138"/>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6" name="Picture Placeholder 4"/>
          <p:cNvSpPr>
            <a:spLocks noGrp="1"/>
          </p:cNvSpPr>
          <p:nvPr>
            <p:ph type="pic" sz="quarter" idx="13"/>
          </p:nvPr>
        </p:nvSpPr>
        <p:spPr>
          <a:xfrm>
            <a:off x="8356072" y="2319867"/>
            <a:ext cx="1736725" cy="1735138"/>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7" name="Text Placeholder 6"/>
          <p:cNvSpPr>
            <a:spLocks noGrp="1"/>
          </p:cNvSpPr>
          <p:nvPr>
            <p:ph type="body" sz="quarter" idx="20" hasCustomPrompt="1"/>
          </p:nvPr>
        </p:nvSpPr>
        <p:spPr>
          <a:xfrm>
            <a:off x="2107671" y="4243346"/>
            <a:ext cx="1736725" cy="1307600"/>
          </a:xfrm>
        </p:spPr>
        <p:txBody>
          <a:bodyPr>
            <a:normAutofit/>
          </a:bodyPr>
          <a:lstStyle>
            <a:lvl1pPr marL="0" indent="0" algn="ctr">
              <a:spcBef>
                <a:spcPts val="0"/>
              </a:spcBef>
              <a:spcAft>
                <a:spcPts val="600"/>
              </a:spcAft>
              <a:buNone/>
              <a:defRPr sz="18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8" name="Text Placeholder 6"/>
          <p:cNvSpPr>
            <a:spLocks noGrp="1"/>
          </p:cNvSpPr>
          <p:nvPr>
            <p:ph type="body" sz="quarter" idx="21" hasCustomPrompt="1"/>
          </p:nvPr>
        </p:nvSpPr>
        <p:spPr>
          <a:xfrm>
            <a:off x="5227637" y="4243346"/>
            <a:ext cx="1736725" cy="1307600"/>
          </a:xfrm>
        </p:spPr>
        <p:txBody>
          <a:bodyPr>
            <a:normAutofit/>
          </a:bodyPr>
          <a:lstStyle>
            <a:lvl1pPr marL="0" marR="0" indent="0" algn="ctr" defTabSz="914400" rtl="0" eaLnBrk="1" fontAlgn="auto" latinLnBrk="0" hangingPunct="1">
              <a:lnSpc>
                <a:spcPct val="100000"/>
              </a:lnSpc>
              <a:spcBef>
                <a:spcPts val="0"/>
              </a:spcBef>
              <a:spcAft>
                <a:spcPts val="600"/>
              </a:spcAft>
              <a:buClrTx/>
              <a:buSzTx/>
              <a:buFont typeface="Arial"/>
              <a:buNone/>
              <a:tabLst/>
              <a:defRPr sz="18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marL="0" marR="0" lvl="0" indent="0" algn="ctr" defTabSz="914400" rtl="0" eaLnBrk="1" fontAlgn="auto" latinLnBrk="0" hangingPunct="1">
              <a:lnSpc>
                <a:spcPct val="100000"/>
              </a:lnSpc>
              <a:spcBef>
                <a:spcPts val="1000"/>
              </a:spcBef>
              <a:spcAft>
                <a:spcPts val="1200"/>
              </a:spcAft>
              <a:buClrTx/>
              <a:buSzTx/>
              <a:buFont typeface="Arial"/>
              <a:buNone/>
              <a:tabLst/>
              <a:defRPr/>
            </a:pPr>
            <a:r>
              <a:rPr lang="en-US" dirty="0"/>
              <a:t>Text here</a:t>
            </a:r>
          </a:p>
        </p:txBody>
      </p:sp>
      <p:sp>
        <p:nvSpPr>
          <p:cNvPr id="9" name="Text Placeholder 6"/>
          <p:cNvSpPr>
            <a:spLocks noGrp="1"/>
          </p:cNvSpPr>
          <p:nvPr>
            <p:ph type="body" sz="quarter" idx="22" hasCustomPrompt="1"/>
          </p:nvPr>
        </p:nvSpPr>
        <p:spPr>
          <a:xfrm>
            <a:off x="8356072" y="4243346"/>
            <a:ext cx="1736725" cy="1307600"/>
          </a:xfrm>
        </p:spPr>
        <p:txBody>
          <a:bodyPr>
            <a:normAutofit/>
          </a:bodyPr>
          <a:lstStyle>
            <a:lvl1pPr marL="0" marR="0" indent="0" algn="ctr" defTabSz="914400" rtl="0" eaLnBrk="1" fontAlgn="auto" latinLnBrk="0" hangingPunct="1">
              <a:lnSpc>
                <a:spcPct val="100000"/>
              </a:lnSpc>
              <a:spcBef>
                <a:spcPts val="0"/>
              </a:spcBef>
              <a:spcAft>
                <a:spcPts val="600"/>
              </a:spcAft>
              <a:buClrTx/>
              <a:buSzTx/>
              <a:buFont typeface="Arial"/>
              <a:buNone/>
              <a:tabLst/>
              <a:defRPr sz="18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marL="0" marR="0" lvl="0" indent="0" algn="ctr" defTabSz="914400" rtl="0" eaLnBrk="1" fontAlgn="auto" latinLnBrk="0" hangingPunct="1">
              <a:lnSpc>
                <a:spcPct val="100000"/>
              </a:lnSpc>
              <a:spcBef>
                <a:spcPts val="1000"/>
              </a:spcBef>
              <a:spcAft>
                <a:spcPts val="1200"/>
              </a:spcAft>
              <a:buClrTx/>
              <a:buSzTx/>
              <a:buFont typeface="Arial"/>
              <a:buNone/>
              <a:tabLst/>
              <a:defRPr/>
            </a:pPr>
            <a:r>
              <a:rPr lang="en-US" dirty="0"/>
              <a:t>Text here</a:t>
            </a:r>
          </a:p>
        </p:txBody>
      </p:sp>
      <p:sp>
        <p:nvSpPr>
          <p:cNvPr id="11"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D85D91-1EBF-4DEB-BFAD-CC476E1CAD36}" type="datetime1">
              <a:rPr lang="en-US" smtClean="0"/>
              <a:t>6/15/2026</a:t>
            </a:fld>
            <a:endParaRPr lang="en-US" dirty="0"/>
          </a:p>
        </p:txBody>
      </p:sp>
      <p:sp>
        <p:nvSpPr>
          <p:cNvPr id="12"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3"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4999864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C with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6196781" y="365125"/>
            <a:ext cx="4954996" cy="1325563"/>
          </a:xfrm>
        </p:spPr>
        <p:txBody>
          <a:bodyPr/>
          <a:lstStyle/>
          <a:p>
            <a:r>
              <a:rPr lang="en-US"/>
              <a:t>Click to edit Master title style</a:t>
            </a:r>
            <a:endParaRPr lang="en-US" dirty="0"/>
          </a:p>
        </p:txBody>
      </p:sp>
      <p:sp>
        <p:nvSpPr>
          <p:cNvPr id="5" name="Content Placeholder 6"/>
          <p:cNvSpPr>
            <a:spLocks noGrp="1"/>
          </p:cNvSpPr>
          <p:nvPr>
            <p:ph sz="quarter" idx="13"/>
          </p:nvPr>
        </p:nvSpPr>
        <p:spPr>
          <a:xfrm>
            <a:off x="6196780" y="1828800"/>
            <a:ext cx="4954997" cy="37974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2"/>
          </p:nvPr>
        </p:nvSpPr>
        <p:spPr>
          <a:xfrm>
            <a:off x="6197456" y="6291608"/>
            <a:ext cx="1095411" cy="365125"/>
          </a:xfrm>
          <a:prstGeom prst="rect">
            <a:avLst/>
          </a:prstGeom>
        </p:spPr>
        <p:txBody>
          <a:bodyPr vert="horz" lIns="91440" tIns="45720" rIns="91440" bIns="45720" rtlCol="0" anchor="ctr"/>
          <a:lstStyle>
            <a:lvl1pPr algn="l">
              <a:defRPr sz="120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08C73B70-75CD-4A1E-8BB0-439AE3CA22C7}" type="datetime1">
              <a:rPr lang="en-US" smtClean="0"/>
              <a:t>6/15/2026</a:t>
            </a:fld>
            <a:endParaRPr lang="en-US" dirty="0"/>
          </a:p>
        </p:txBody>
      </p:sp>
      <p:sp>
        <p:nvSpPr>
          <p:cNvPr id="8"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9" name="Slide Number Placeholder 5"/>
          <p:cNvSpPr>
            <a:spLocks noGrp="1"/>
          </p:cNvSpPr>
          <p:nvPr>
            <p:ph type="sldNum" sz="quarter" idx="4"/>
          </p:nvPr>
        </p:nvSpPr>
        <p:spPr>
          <a:xfrm>
            <a:off x="7372152" y="6291608"/>
            <a:ext cx="425594" cy="365125"/>
          </a:xfrm>
          <a:prstGeom prst="rect">
            <a:avLst/>
          </a:prstGeom>
        </p:spPr>
        <p:txBody>
          <a:bodyPr vert="horz" lIns="91440" tIns="45720" rIns="91440" bIns="45720" rtlCol="0" anchor="ctr"/>
          <a:lstStyle>
            <a:lvl1pPr algn="l">
              <a:defRPr sz="120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4583161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with Caption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7" name="Text Placeholder 6"/>
          <p:cNvSpPr>
            <a:spLocks noGrp="1"/>
          </p:cNvSpPr>
          <p:nvPr>
            <p:ph type="body" sz="quarter" idx="20" hasCustomPrompt="1"/>
          </p:nvPr>
        </p:nvSpPr>
        <p:spPr>
          <a:xfrm>
            <a:off x="1606226" y="2555766"/>
            <a:ext cx="2169361" cy="2389859"/>
          </a:xfrm>
        </p:spPr>
        <p:txBody>
          <a:bodyPr>
            <a:normAutofit/>
          </a:bodyPr>
          <a:lstStyle>
            <a:lvl1pPr marL="0" indent="0" algn="ctr">
              <a:spcBef>
                <a:spcPts val="0"/>
              </a:spcBef>
              <a:spcAft>
                <a:spcPts val="600"/>
              </a:spcAft>
              <a:buNone/>
              <a:defRPr sz="20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8" name="Text Placeholder 6"/>
          <p:cNvSpPr>
            <a:spLocks noGrp="1"/>
          </p:cNvSpPr>
          <p:nvPr>
            <p:ph type="body" sz="quarter" idx="21" hasCustomPrompt="1"/>
          </p:nvPr>
        </p:nvSpPr>
        <p:spPr>
          <a:xfrm>
            <a:off x="5141859" y="2555765"/>
            <a:ext cx="2169361" cy="2389859"/>
          </a:xfrm>
        </p:spPr>
        <p:txBody>
          <a:bodyPr>
            <a:normAutofit/>
          </a:bodyPr>
          <a:lstStyle>
            <a:lvl1pPr marL="0" indent="0" algn="ctr">
              <a:spcBef>
                <a:spcPts val="0"/>
              </a:spcBef>
              <a:spcAft>
                <a:spcPts val="600"/>
              </a:spcAft>
              <a:buNone/>
              <a:defRPr sz="20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9" name="Text Placeholder 6"/>
          <p:cNvSpPr>
            <a:spLocks noGrp="1"/>
          </p:cNvSpPr>
          <p:nvPr>
            <p:ph type="body" sz="quarter" idx="22" hasCustomPrompt="1"/>
          </p:nvPr>
        </p:nvSpPr>
        <p:spPr>
          <a:xfrm>
            <a:off x="8677492" y="2555764"/>
            <a:ext cx="2169361" cy="2389859"/>
          </a:xfrm>
        </p:spPr>
        <p:txBody>
          <a:bodyPr>
            <a:normAutofit/>
          </a:bodyPr>
          <a:lstStyle>
            <a:lvl1pPr marL="0" indent="0" algn="ctr">
              <a:spcBef>
                <a:spcPts val="0"/>
              </a:spcBef>
              <a:spcAft>
                <a:spcPts val="600"/>
              </a:spcAft>
              <a:buNone/>
              <a:defRPr sz="20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11"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5807C767-903A-414C-ACF4-866DEBBEE1E1}" type="datetime1">
              <a:rPr lang="en-US" smtClean="0"/>
              <a:t>6/15/2026</a:t>
            </a:fld>
            <a:endParaRPr lang="en-US" dirty="0"/>
          </a:p>
        </p:txBody>
      </p:sp>
      <p:sp>
        <p:nvSpPr>
          <p:cNvPr id="12"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3"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783373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22" name="Text Placeholder 6"/>
          <p:cNvSpPr>
            <a:spLocks noGrp="1"/>
          </p:cNvSpPr>
          <p:nvPr>
            <p:ph type="body" sz="quarter" idx="17" hasCustomPrompt="1"/>
          </p:nvPr>
        </p:nvSpPr>
        <p:spPr>
          <a:xfrm>
            <a:off x="838200" y="2270805"/>
            <a:ext cx="2668588" cy="547574"/>
          </a:xfrm>
        </p:spPr>
        <p:txBody>
          <a:bodyPr anchor="ctr">
            <a:normAutofit/>
          </a:bodyPr>
          <a:lstStyle>
            <a:lvl1pPr marL="0" indent="0">
              <a:buNone/>
              <a:defRPr sz="240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Title here</a:t>
            </a:r>
          </a:p>
        </p:txBody>
      </p:sp>
      <p:sp>
        <p:nvSpPr>
          <p:cNvPr id="23" name="Text Placeholder 6"/>
          <p:cNvSpPr>
            <a:spLocks noGrp="1"/>
          </p:cNvSpPr>
          <p:nvPr>
            <p:ph type="body" sz="quarter" idx="18" hasCustomPrompt="1"/>
          </p:nvPr>
        </p:nvSpPr>
        <p:spPr>
          <a:xfrm>
            <a:off x="838200" y="3387863"/>
            <a:ext cx="2668588" cy="547574"/>
          </a:xfrm>
        </p:spPr>
        <p:txBody>
          <a:bodyPr anchor="ctr">
            <a:normAutofit/>
          </a:bodyPr>
          <a:lstStyle>
            <a:lvl1pPr marL="0" indent="0">
              <a:buNone/>
              <a:defRPr sz="2400" baseline="0">
                <a:solidFill>
                  <a:schemeClr val="bg1"/>
                </a:solidFill>
              </a:defRPr>
            </a:lvl1pPr>
          </a:lstStyle>
          <a:p>
            <a:pPr lvl="0"/>
            <a:r>
              <a:rPr lang="en-US" dirty="0"/>
              <a:t>Title here</a:t>
            </a:r>
          </a:p>
        </p:txBody>
      </p:sp>
      <p:sp>
        <p:nvSpPr>
          <p:cNvPr id="24" name="Text Placeholder 6"/>
          <p:cNvSpPr>
            <a:spLocks noGrp="1"/>
          </p:cNvSpPr>
          <p:nvPr>
            <p:ph type="body" sz="quarter" idx="19" hasCustomPrompt="1"/>
          </p:nvPr>
        </p:nvSpPr>
        <p:spPr>
          <a:xfrm>
            <a:off x="838199" y="4504921"/>
            <a:ext cx="2668588" cy="547574"/>
          </a:xfrm>
        </p:spPr>
        <p:txBody>
          <a:bodyPr anchor="ctr">
            <a:normAutofit/>
          </a:bodyPr>
          <a:lstStyle>
            <a:lvl1pPr marL="0" indent="0">
              <a:buNone/>
              <a:defRPr sz="2400" baseline="0">
                <a:solidFill>
                  <a:schemeClr val="bg1"/>
                </a:solidFill>
              </a:defRPr>
            </a:lvl1pPr>
          </a:lstStyle>
          <a:p>
            <a:pPr lvl="0"/>
            <a:r>
              <a:rPr lang="en-US" dirty="0"/>
              <a:t>Title here</a:t>
            </a:r>
          </a:p>
        </p:txBody>
      </p:sp>
      <p:sp>
        <p:nvSpPr>
          <p:cNvPr id="25" name="Text Placeholder 6"/>
          <p:cNvSpPr>
            <a:spLocks noGrp="1"/>
          </p:cNvSpPr>
          <p:nvPr>
            <p:ph type="body" sz="quarter" idx="20" hasCustomPrompt="1"/>
          </p:nvPr>
        </p:nvSpPr>
        <p:spPr>
          <a:xfrm>
            <a:off x="4393018" y="2360689"/>
            <a:ext cx="6960782" cy="547574"/>
          </a:xfrm>
        </p:spPr>
        <p:txBody>
          <a:bodyPr anchor="ctr">
            <a:normAutofit/>
          </a:bodyPr>
          <a:lstStyle>
            <a:lvl1pPr marL="0" indent="0">
              <a:buNone/>
              <a:defRPr sz="2400" baseline="0">
                <a:solidFill>
                  <a:schemeClr val="bg1"/>
                </a:solidFill>
              </a:defRPr>
            </a:lvl1pPr>
          </a:lstStyle>
          <a:p>
            <a:pPr lvl="0"/>
            <a:r>
              <a:rPr lang="en-US" dirty="0"/>
              <a:t>Explain here</a:t>
            </a:r>
          </a:p>
        </p:txBody>
      </p:sp>
      <p:sp>
        <p:nvSpPr>
          <p:cNvPr id="26" name="Text Placeholder 6"/>
          <p:cNvSpPr>
            <a:spLocks noGrp="1"/>
          </p:cNvSpPr>
          <p:nvPr>
            <p:ph type="body" sz="quarter" idx="21" hasCustomPrompt="1"/>
          </p:nvPr>
        </p:nvSpPr>
        <p:spPr>
          <a:xfrm>
            <a:off x="4393018" y="3487382"/>
            <a:ext cx="6960782" cy="547574"/>
          </a:xfrm>
        </p:spPr>
        <p:txBody>
          <a:bodyPr anchor="ctr">
            <a:normAutofit/>
          </a:bodyPr>
          <a:lstStyle>
            <a:lvl1pPr marL="0" indent="0">
              <a:buNone/>
              <a:defRPr sz="2400" baseline="0">
                <a:solidFill>
                  <a:schemeClr val="bg1"/>
                </a:solidFill>
              </a:defRPr>
            </a:lvl1pPr>
          </a:lstStyle>
          <a:p>
            <a:pPr lvl="0"/>
            <a:r>
              <a:rPr lang="en-US" dirty="0"/>
              <a:t>Explain here</a:t>
            </a:r>
          </a:p>
        </p:txBody>
      </p:sp>
      <p:sp>
        <p:nvSpPr>
          <p:cNvPr id="27" name="Text Placeholder 6"/>
          <p:cNvSpPr>
            <a:spLocks noGrp="1"/>
          </p:cNvSpPr>
          <p:nvPr>
            <p:ph type="body" sz="quarter" idx="22" hasCustomPrompt="1"/>
          </p:nvPr>
        </p:nvSpPr>
        <p:spPr>
          <a:xfrm>
            <a:off x="4393018" y="4603767"/>
            <a:ext cx="6960782" cy="547574"/>
          </a:xfrm>
        </p:spPr>
        <p:txBody>
          <a:bodyPr anchor="ctr">
            <a:normAutofit/>
          </a:bodyPr>
          <a:lstStyle>
            <a:lvl1pPr marL="0" indent="0">
              <a:buNone/>
              <a:defRPr sz="2400" baseline="0">
                <a:solidFill>
                  <a:schemeClr val="bg1"/>
                </a:solidFill>
              </a:defRPr>
            </a:lvl1pPr>
          </a:lstStyle>
          <a:p>
            <a:pPr lvl="0"/>
            <a:r>
              <a:rPr lang="en-US" dirty="0"/>
              <a:t>Explain here</a:t>
            </a:r>
          </a:p>
        </p:txBody>
      </p:sp>
      <p:sp>
        <p:nvSpPr>
          <p:cNvPr id="11"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2E6CB594-587B-408F-8498-0FDC16E47627}" type="datetime1">
              <a:rPr lang="en-US" smtClean="0"/>
              <a:t>6/15/2026</a:t>
            </a:fld>
            <a:endParaRPr lang="en-US" dirty="0"/>
          </a:p>
        </p:txBody>
      </p:sp>
      <p:sp>
        <p:nvSpPr>
          <p:cNvPr id="12"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3"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004588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userDrawn="1"/>
        </p:nvSpPr>
        <p:spPr>
          <a:xfrm>
            <a:off x="0" y="4572001"/>
            <a:ext cx="12192000" cy="1108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8200" y="4726540"/>
            <a:ext cx="10515600" cy="533949"/>
          </a:xfrm>
        </p:spPr>
        <p:txBody>
          <a:bodyPr anchor="ctr"/>
          <a:lstStyle>
            <a:lvl1pPr>
              <a:defRPr b="0" i="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
        <p:nvSpPr>
          <p:cNvPr id="5" name="Picture Placeholder 4"/>
          <p:cNvSpPr>
            <a:spLocks noGrp="1"/>
          </p:cNvSpPr>
          <p:nvPr>
            <p:ph type="pic" sz="quarter" idx="11"/>
          </p:nvPr>
        </p:nvSpPr>
        <p:spPr>
          <a:xfrm>
            <a:off x="0" y="0"/>
            <a:ext cx="12192000" cy="4572000"/>
          </a:xfrm>
        </p:spPr>
        <p:txBody>
          <a:bodyPr/>
          <a:lstStyle>
            <a:lvl1pPr marL="0" indent="0" algn="ctr">
              <a:buNone/>
              <a:defRPr/>
            </a:lvl1pPr>
          </a:lstStyle>
          <a:p>
            <a:r>
              <a:rPr lang="en-US"/>
              <a:t>Click icon to add picture</a:t>
            </a:r>
            <a:endParaRPr lang="en-US" dirty="0"/>
          </a:p>
        </p:txBody>
      </p:sp>
      <p:sp>
        <p:nvSpPr>
          <p:cNvPr id="8" name="Title 1"/>
          <p:cNvSpPr txBox="1">
            <a:spLocks/>
          </p:cNvSpPr>
          <p:nvPr userDrawn="1"/>
        </p:nvSpPr>
        <p:spPr>
          <a:xfrm>
            <a:off x="838199" y="1030143"/>
            <a:ext cx="1051560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a:t>Click to edit Master title style</a:t>
            </a:r>
            <a:endParaRPr lang="en-US" dirty="0"/>
          </a:p>
        </p:txBody>
      </p:sp>
      <p:sp>
        <p:nvSpPr>
          <p:cNvPr id="10" name="Text Placeholder 9"/>
          <p:cNvSpPr>
            <a:spLocks noGrp="1"/>
          </p:cNvSpPr>
          <p:nvPr>
            <p:ph type="body" sz="quarter" idx="12" hasCustomPrompt="1"/>
          </p:nvPr>
        </p:nvSpPr>
        <p:spPr>
          <a:xfrm>
            <a:off x="838200" y="5357813"/>
            <a:ext cx="10515600" cy="236537"/>
          </a:xfrm>
        </p:spPr>
        <p:txBody>
          <a:bodyPr anchor="ctr">
            <a:noAutofit/>
          </a:bodyPr>
          <a:lstStyle>
            <a:lvl1pPr marL="0" indent="0">
              <a:buNone/>
              <a:defRPr sz="16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marL="228600" marR="0" lvl="0" indent="-228600" algn="l" defTabSz="914400" rtl="0" eaLnBrk="1" fontAlgn="auto" latinLnBrk="0" hangingPunct="1">
              <a:lnSpc>
                <a:spcPct val="100000"/>
              </a:lnSpc>
              <a:spcBef>
                <a:spcPts val="1000"/>
              </a:spcBef>
              <a:spcAft>
                <a:spcPts val="1200"/>
              </a:spcAft>
              <a:buClrTx/>
              <a:buSzTx/>
              <a:tabLst/>
              <a:defRPr/>
            </a:pPr>
            <a:r>
              <a:rPr lang="en-US" dirty="0"/>
              <a:t>Department and presenter name here</a:t>
            </a:r>
          </a:p>
        </p:txBody>
      </p:sp>
      <p:sp>
        <p:nvSpPr>
          <p:cNvPr id="26"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77B96408-6EC6-478F-89C8-C6B5E041F00D}" type="datetime1">
              <a:rPr lang="en-US" smtClean="0"/>
              <a:t>6/15/2026</a:t>
            </a:fld>
            <a:endParaRPr lang="en-US" dirty="0"/>
          </a:p>
        </p:txBody>
      </p:sp>
      <p:sp>
        <p:nvSpPr>
          <p:cNvPr id="27"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28"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3873605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Simp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403475"/>
            <a:ext cx="10515600" cy="1325563"/>
          </a:xfrm>
        </p:spPr>
        <p:txBody>
          <a:bodyPr/>
          <a:lstStyle>
            <a:lvl1pPr>
              <a:defRPr/>
            </a:lvl1pPr>
          </a:lstStyle>
          <a:p>
            <a:r>
              <a:rPr lang="en-US"/>
              <a:t>Click to edit Master title style</a:t>
            </a:r>
            <a:endParaRPr lang="en-US" dirty="0"/>
          </a:p>
        </p:txBody>
      </p:sp>
      <p:sp>
        <p:nvSpPr>
          <p:cNvPr id="6"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00FEBFCF-ECE9-46D3-861C-CBFE9D5673DA}" type="datetime1">
              <a:rPr lang="en-US" smtClean="0"/>
              <a:t>6/15/2026</a:t>
            </a:fld>
            <a:endParaRPr lang="en-US" dirty="0"/>
          </a:p>
        </p:txBody>
      </p:sp>
      <p:sp>
        <p:nvSpPr>
          <p:cNvPr id="7"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8"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732619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ame Car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Placeholder 8"/>
          <p:cNvSpPr>
            <a:spLocks noGrp="1"/>
          </p:cNvSpPr>
          <p:nvPr>
            <p:ph type="body" sz="quarter" idx="13" hasCustomPrompt="1"/>
          </p:nvPr>
        </p:nvSpPr>
        <p:spPr>
          <a:xfrm>
            <a:off x="838198" y="3873714"/>
            <a:ext cx="6053140" cy="1518417"/>
          </a:xfrm>
        </p:spPr>
        <p:txBody>
          <a:bodyPr>
            <a:norm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2400" baseline="0"/>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a:t>Address here (optional)</a:t>
            </a:r>
          </a:p>
        </p:txBody>
      </p:sp>
      <p:sp>
        <p:nvSpPr>
          <p:cNvPr id="7" name="Text Placeholder 8"/>
          <p:cNvSpPr>
            <a:spLocks noGrp="1"/>
          </p:cNvSpPr>
          <p:nvPr>
            <p:ph type="body" sz="quarter" idx="14" hasCustomPrompt="1"/>
          </p:nvPr>
        </p:nvSpPr>
        <p:spPr>
          <a:xfrm>
            <a:off x="838198" y="3221665"/>
            <a:ext cx="6053140" cy="504698"/>
          </a:xfrm>
        </p:spPr>
        <p:txBody>
          <a:bodyPr anchor="ctr">
            <a:norm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2400" baseline="0"/>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err="1"/>
              <a:t>Name.name@email.email</a:t>
            </a:r>
            <a:r>
              <a:rPr lang="en-US" dirty="0"/>
              <a:t>, 555-333-0000</a:t>
            </a:r>
          </a:p>
        </p:txBody>
      </p:sp>
      <p:sp>
        <p:nvSpPr>
          <p:cNvPr id="8" name="Text Placeholder 8"/>
          <p:cNvSpPr>
            <a:spLocks noGrp="1"/>
          </p:cNvSpPr>
          <p:nvPr>
            <p:ph type="body" sz="quarter" idx="15" hasCustomPrompt="1"/>
          </p:nvPr>
        </p:nvSpPr>
        <p:spPr>
          <a:xfrm>
            <a:off x="838198" y="2567784"/>
            <a:ext cx="6053140" cy="504698"/>
          </a:xfrm>
        </p:spPr>
        <p:txBody>
          <a:bodyPr anchor="ctr">
            <a:no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3600" b="0" i="0" baseline="0">
                <a:latin typeface="Segoe UI Light" panose="020B0502040204020203" pitchFamily="34" charset="0"/>
                <a:ea typeface="Segoe UI Light" panose="020B0502040204020203" pitchFamily="34" charset="0"/>
                <a:cs typeface="Segoe UI Light" panose="020B0502040204020203" pitchFamily="34" charset="0"/>
              </a:defRPr>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a:t>Name here</a:t>
            </a:r>
          </a:p>
        </p:txBody>
      </p:sp>
      <p:sp>
        <p:nvSpPr>
          <p:cNvPr id="10"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00FEBFCF-ECE9-46D3-861C-CBFE9D5673DA}" type="datetime1">
              <a:rPr lang="en-US" smtClean="0"/>
              <a:t>6/15/2026</a:t>
            </a:fld>
            <a:endParaRPr lang="en-US" dirty="0"/>
          </a:p>
        </p:txBody>
      </p:sp>
      <p:sp>
        <p:nvSpPr>
          <p:cNvPr id="11"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2"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838146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ame Card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Placeholder 8"/>
          <p:cNvSpPr>
            <a:spLocks noGrp="1"/>
          </p:cNvSpPr>
          <p:nvPr>
            <p:ph type="body" sz="quarter" idx="13" hasCustomPrompt="1"/>
          </p:nvPr>
        </p:nvSpPr>
        <p:spPr>
          <a:xfrm>
            <a:off x="838198" y="3873714"/>
            <a:ext cx="6053140" cy="1518417"/>
          </a:xfrm>
        </p:spPr>
        <p:txBody>
          <a:bodyPr>
            <a:norm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2400" baseline="0">
                <a:solidFill>
                  <a:schemeClr val="bg1"/>
                </a:solidFill>
              </a:defRPr>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a:t>Address here (optional)</a:t>
            </a:r>
          </a:p>
        </p:txBody>
      </p:sp>
      <p:sp>
        <p:nvSpPr>
          <p:cNvPr id="7" name="Text Placeholder 8"/>
          <p:cNvSpPr>
            <a:spLocks noGrp="1"/>
          </p:cNvSpPr>
          <p:nvPr>
            <p:ph type="body" sz="quarter" idx="14" hasCustomPrompt="1"/>
          </p:nvPr>
        </p:nvSpPr>
        <p:spPr>
          <a:xfrm>
            <a:off x="838198" y="3221665"/>
            <a:ext cx="6053140" cy="504698"/>
          </a:xfrm>
        </p:spPr>
        <p:txBody>
          <a:bodyPr anchor="ctr">
            <a:norm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2400" baseline="0">
                <a:solidFill>
                  <a:schemeClr val="bg1"/>
                </a:solidFill>
              </a:defRPr>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err="1"/>
              <a:t>Name.name@email.email</a:t>
            </a:r>
            <a:r>
              <a:rPr lang="en-US" dirty="0"/>
              <a:t>, 555-333-0000</a:t>
            </a:r>
          </a:p>
        </p:txBody>
      </p:sp>
      <p:sp>
        <p:nvSpPr>
          <p:cNvPr id="8" name="Text Placeholder 8"/>
          <p:cNvSpPr>
            <a:spLocks noGrp="1"/>
          </p:cNvSpPr>
          <p:nvPr>
            <p:ph type="body" sz="quarter" idx="15" hasCustomPrompt="1"/>
          </p:nvPr>
        </p:nvSpPr>
        <p:spPr>
          <a:xfrm>
            <a:off x="838198" y="2567784"/>
            <a:ext cx="6053140" cy="504698"/>
          </a:xfrm>
        </p:spPr>
        <p:txBody>
          <a:bodyPr anchor="ctr">
            <a:no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3600" baseline="0">
                <a:solidFill>
                  <a:schemeClr val="bg1"/>
                </a:solidFill>
                <a:latin typeface="Segoe UI Light" panose="020B0502040204020203" pitchFamily="34" charset="0"/>
              </a:defRPr>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a:t>Name here</a:t>
            </a:r>
          </a:p>
        </p:txBody>
      </p:sp>
      <p:sp>
        <p:nvSpPr>
          <p:cNvPr id="9"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49424132-0D87-4B5A-8206-DC4B07EFCF8E}" type="datetime1">
              <a:rPr lang="en-US" smtClean="0"/>
              <a:t>6/15/2026</a:t>
            </a:fld>
            <a:endParaRPr lang="en-US" dirty="0"/>
          </a:p>
        </p:txBody>
      </p:sp>
      <p:sp>
        <p:nvSpPr>
          <p:cNvPr id="11"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2"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0073841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with Logo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0179B642-FB32-464E-84E0-8E962A8B9AE8}" type="datetime1">
              <a:rPr lang="en-US" smtClean="0"/>
              <a:t>6/15/2026</a:t>
            </a:fld>
            <a:endParaRPr lang="en-US" dirty="0"/>
          </a:p>
        </p:txBody>
      </p:sp>
      <p:sp>
        <p:nvSpPr>
          <p:cNvPr id="5"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6"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6254642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C0E2CEB8-D2BA-4C32-903D-15433C36A806}" type="datetime1">
              <a:rPr lang="en-US" smtClean="0"/>
              <a:t>6/15/2026</a:t>
            </a:fld>
            <a:endParaRPr lang="en-US" dirty="0"/>
          </a:p>
        </p:txBody>
      </p:sp>
      <p:sp>
        <p:nvSpPr>
          <p:cNvPr id="5"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6"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7766651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melin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0" y="3667217"/>
            <a:ext cx="12192000" cy="887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userDrawn="1"/>
        </p:nvSpPr>
        <p:spPr>
          <a:xfrm>
            <a:off x="1742485"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798008"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8080954"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userDrawn="1"/>
        </p:nvSpPr>
        <p:spPr>
          <a:xfrm>
            <a:off x="10136477" y="3557269"/>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userDrawn="1"/>
        </p:nvSpPr>
        <p:spPr>
          <a:xfrm>
            <a:off x="5939481"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6"/>
          <p:cNvSpPr>
            <a:spLocks noGrp="1"/>
          </p:cNvSpPr>
          <p:nvPr>
            <p:ph type="body" sz="quarter" idx="15" hasCustomPrompt="1"/>
          </p:nvPr>
        </p:nvSpPr>
        <p:spPr>
          <a:xfrm>
            <a:off x="1089213" y="2954144"/>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7" name="Text Placeholder 6"/>
          <p:cNvSpPr>
            <a:spLocks noGrp="1"/>
          </p:cNvSpPr>
          <p:nvPr>
            <p:ph type="body" sz="quarter" idx="16" hasCustomPrompt="1"/>
          </p:nvPr>
        </p:nvSpPr>
        <p:spPr>
          <a:xfrm>
            <a:off x="3154743" y="4153460"/>
            <a:ext cx="1613646" cy="413929"/>
          </a:xfrm>
        </p:spPr>
        <p:txBody>
          <a:bodyPr anchor="t">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8" name="Text Placeholder 6"/>
          <p:cNvSpPr>
            <a:spLocks noGrp="1"/>
          </p:cNvSpPr>
          <p:nvPr>
            <p:ph type="body" sz="quarter" idx="17" hasCustomPrompt="1"/>
          </p:nvPr>
        </p:nvSpPr>
        <p:spPr>
          <a:xfrm>
            <a:off x="5289177" y="2954144"/>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9" name="Text Placeholder 6"/>
          <p:cNvSpPr>
            <a:spLocks noGrp="1"/>
          </p:cNvSpPr>
          <p:nvPr>
            <p:ph type="body" sz="quarter" idx="18" hasCustomPrompt="1"/>
          </p:nvPr>
        </p:nvSpPr>
        <p:spPr>
          <a:xfrm>
            <a:off x="7430650" y="4157502"/>
            <a:ext cx="1613646" cy="413929"/>
          </a:xfrm>
        </p:spPr>
        <p:txBody>
          <a:bodyPr anchor="t">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20" name="Text Placeholder 6"/>
          <p:cNvSpPr>
            <a:spLocks noGrp="1"/>
          </p:cNvSpPr>
          <p:nvPr>
            <p:ph type="body" sz="quarter" idx="19" hasCustomPrompt="1"/>
          </p:nvPr>
        </p:nvSpPr>
        <p:spPr>
          <a:xfrm>
            <a:off x="9486173" y="2918768"/>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21" name="Text Placeholder 6"/>
          <p:cNvSpPr>
            <a:spLocks noGrp="1"/>
          </p:cNvSpPr>
          <p:nvPr>
            <p:ph type="body" sz="quarter" idx="20" hasCustomPrompt="1"/>
          </p:nvPr>
        </p:nvSpPr>
        <p:spPr>
          <a:xfrm>
            <a:off x="1089213" y="4158505"/>
            <a:ext cx="1613646" cy="134138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2" name="Text Placeholder 6"/>
          <p:cNvSpPr>
            <a:spLocks noGrp="1"/>
          </p:cNvSpPr>
          <p:nvPr>
            <p:ph type="body" sz="quarter" idx="21" hasCustomPrompt="1"/>
          </p:nvPr>
        </p:nvSpPr>
        <p:spPr>
          <a:xfrm>
            <a:off x="3147704" y="2088205"/>
            <a:ext cx="1613646" cy="127986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3" name="Text Placeholder 6"/>
          <p:cNvSpPr>
            <a:spLocks noGrp="1"/>
          </p:cNvSpPr>
          <p:nvPr>
            <p:ph type="body" sz="quarter" idx="22" hasCustomPrompt="1"/>
          </p:nvPr>
        </p:nvSpPr>
        <p:spPr>
          <a:xfrm>
            <a:off x="5289177" y="4158505"/>
            <a:ext cx="1613646" cy="134138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4" name="Text Placeholder 6"/>
          <p:cNvSpPr>
            <a:spLocks noGrp="1"/>
          </p:cNvSpPr>
          <p:nvPr>
            <p:ph type="body" sz="quarter" idx="23" hasCustomPrompt="1"/>
          </p:nvPr>
        </p:nvSpPr>
        <p:spPr>
          <a:xfrm>
            <a:off x="7430650" y="2088205"/>
            <a:ext cx="1613646" cy="127986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5" name="Text Placeholder 6"/>
          <p:cNvSpPr>
            <a:spLocks noGrp="1"/>
          </p:cNvSpPr>
          <p:nvPr>
            <p:ph type="body" sz="quarter" idx="24" hasCustomPrompt="1"/>
          </p:nvPr>
        </p:nvSpPr>
        <p:spPr>
          <a:xfrm>
            <a:off x="9486173" y="4187542"/>
            <a:ext cx="1613646" cy="134138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7"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A6E13299-6D33-4D12-8497-96A5ACDC5113}" type="datetime1">
              <a:rPr lang="en-US" smtClean="0"/>
              <a:t>6/15/2026</a:t>
            </a:fld>
            <a:endParaRPr lang="en-US" dirty="0"/>
          </a:p>
        </p:txBody>
      </p:sp>
      <p:sp>
        <p:nvSpPr>
          <p:cNvPr id="28"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29"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408396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meline with Pictu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8" name="Rectangle 17"/>
          <p:cNvSpPr/>
          <p:nvPr userDrawn="1"/>
        </p:nvSpPr>
        <p:spPr>
          <a:xfrm>
            <a:off x="0" y="3667217"/>
            <a:ext cx="12192000" cy="887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4" name="Oval 3"/>
          <p:cNvSpPr/>
          <p:nvPr userDrawn="1"/>
        </p:nvSpPr>
        <p:spPr>
          <a:xfrm>
            <a:off x="1742485"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userDrawn="1"/>
        </p:nvSpPr>
        <p:spPr>
          <a:xfrm>
            <a:off x="3798008"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8080954"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10136477" y="3557269"/>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userDrawn="1"/>
        </p:nvSpPr>
        <p:spPr>
          <a:xfrm>
            <a:off x="5939481"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6"/>
          <p:cNvSpPr>
            <a:spLocks noGrp="1"/>
          </p:cNvSpPr>
          <p:nvPr>
            <p:ph type="body" sz="quarter" idx="15" hasCustomPrompt="1"/>
          </p:nvPr>
        </p:nvSpPr>
        <p:spPr>
          <a:xfrm>
            <a:off x="1089213" y="2954144"/>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0" name="Text Placeholder 6"/>
          <p:cNvSpPr>
            <a:spLocks noGrp="1"/>
          </p:cNvSpPr>
          <p:nvPr>
            <p:ph type="body" sz="quarter" idx="16" hasCustomPrompt="1"/>
          </p:nvPr>
        </p:nvSpPr>
        <p:spPr>
          <a:xfrm>
            <a:off x="3154743" y="4153460"/>
            <a:ext cx="1613646" cy="413929"/>
          </a:xfrm>
        </p:spPr>
        <p:txBody>
          <a:bodyPr anchor="t">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1" name="Text Placeholder 6"/>
          <p:cNvSpPr>
            <a:spLocks noGrp="1"/>
          </p:cNvSpPr>
          <p:nvPr>
            <p:ph type="body" sz="quarter" idx="17" hasCustomPrompt="1"/>
          </p:nvPr>
        </p:nvSpPr>
        <p:spPr>
          <a:xfrm>
            <a:off x="5289177" y="2954144"/>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2" name="Text Placeholder 6"/>
          <p:cNvSpPr>
            <a:spLocks noGrp="1"/>
          </p:cNvSpPr>
          <p:nvPr>
            <p:ph type="body" sz="quarter" idx="18" hasCustomPrompt="1"/>
          </p:nvPr>
        </p:nvSpPr>
        <p:spPr>
          <a:xfrm>
            <a:off x="7430650" y="4157502"/>
            <a:ext cx="1613646" cy="413929"/>
          </a:xfrm>
        </p:spPr>
        <p:txBody>
          <a:bodyPr anchor="t">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3" name="Text Placeholder 6"/>
          <p:cNvSpPr>
            <a:spLocks noGrp="1"/>
          </p:cNvSpPr>
          <p:nvPr>
            <p:ph type="body" sz="quarter" idx="19" hasCustomPrompt="1"/>
          </p:nvPr>
        </p:nvSpPr>
        <p:spPr>
          <a:xfrm>
            <a:off x="9486173" y="2918768"/>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21" name="Picture Placeholder 20"/>
          <p:cNvSpPr>
            <a:spLocks noGrp="1"/>
          </p:cNvSpPr>
          <p:nvPr>
            <p:ph type="pic" sz="quarter" idx="25"/>
          </p:nvPr>
        </p:nvSpPr>
        <p:spPr>
          <a:xfrm>
            <a:off x="1089025" y="4153459"/>
            <a:ext cx="1614488" cy="1346433"/>
          </a:xfrm>
        </p:spPr>
        <p:txBody>
          <a:bodyPr>
            <a:normAutofit/>
          </a:bodyPr>
          <a:lstStyle>
            <a:lvl1pPr marL="0" indent="0" algn="ctr">
              <a:buNone/>
              <a:defRPr sz="1400"/>
            </a:lvl1pPr>
          </a:lstStyle>
          <a:p>
            <a:r>
              <a:rPr lang="en-US"/>
              <a:t>Click icon to add picture</a:t>
            </a:r>
            <a:endParaRPr lang="en-US" dirty="0"/>
          </a:p>
        </p:txBody>
      </p:sp>
      <p:sp>
        <p:nvSpPr>
          <p:cNvPr id="22" name="Picture Placeholder 20"/>
          <p:cNvSpPr>
            <a:spLocks noGrp="1"/>
          </p:cNvSpPr>
          <p:nvPr>
            <p:ph type="pic" sz="quarter" idx="26"/>
          </p:nvPr>
        </p:nvSpPr>
        <p:spPr>
          <a:xfrm>
            <a:off x="3144736" y="2021640"/>
            <a:ext cx="1614488" cy="1346433"/>
          </a:xfrm>
        </p:spPr>
        <p:txBody>
          <a:bodyPr>
            <a:normAutofit/>
          </a:bodyPr>
          <a:lstStyle>
            <a:lvl1pPr marL="0" indent="0" algn="ctr">
              <a:buNone/>
              <a:defRPr sz="1400"/>
            </a:lvl1pPr>
          </a:lstStyle>
          <a:p>
            <a:r>
              <a:rPr lang="en-US"/>
              <a:t>Click icon to add picture</a:t>
            </a:r>
            <a:endParaRPr lang="en-US" dirty="0"/>
          </a:p>
        </p:txBody>
      </p:sp>
      <p:sp>
        <p:nvSpPr>
          <p:cNvPr id="23" name="Picture Placeholder 20"/>
          <p:cNvSpPr>
            <a:spLocks noGrp="1"/>
          </p:cNvSpPr>
          <p:nvPr>
            <p:ph type="pic" sz="quarter" idx="27"/>
          </p:nvPr>
        </p:nvSpPr>
        <p:spPr>
          <a:xfrm>
            <a:off x="5289177" y="4183285"/>
            <a:ext cx="1614488" cy="1346433"/>
          </a:xfrm>
        </p:spPr>
        <p:txBody>
          <a:bodyPr>
            <a:normAutofit/>
          </a:bodyPr>
          <a:lstStyle>
            <a:lvl1pPr marL="0" indent="0" algn="ctr">
              <a:buNone/>
              <a:defRPr sz="1400"/>
            </a:lvl1pPr>
          </a:lstStyle>
          <a:p>
            <a:r>
              <a:rPr lang="en-US"/>
              <a:t>Click icon to add picture</a:t>
            </a:r>
            <a:endParaRPr lang="en-US" dirty="0"/>
          </a:p>
        </p:txBody>
      </p:sp>
      <p:sp>
        <p:nvSpPr>
          <p:cNvPr id="24" name="Picture Placeholder 20"/>
          <p:cNvSpPr>
            <a:spLocks noGrp="1"/>
          </p:cNvSpPr>
          <p:nvPr>
            <p:ph type="pic" sz="quarter" idx="28"/>
          </p:nvPr>
        </p:nvSpPr>
        <p:spPr>
          <a:xfrm>
            <a:off x="7342574" y="2021640"/>
            <a:ext cx="1614488" cy="1346433"/>
          </a:xfrm>
        </p:spPr>
        <p:txBody>
          <a:bodyPr>
            <a:normAutofit/>
          </a:bodyPr>
          <a:lstStyle>
            <a:lvl1pPr marL="0" indent="0" algn="ctr">
              <a:buNone/>
              <a:defRPr sz="1400"/>
            </a:lvl1pPr>
          </a:lstStyle>
          <a:p>
            <a:r>
              <a:rPr lang="en-US"/>
              <a:t>Click icon to add picture</a:t>
            </a:r>
            <a:endParaRPr lang="en-US" dirty="0"/>
          </a:p>
        </p:txBody>
      </p:sp>
      <p:sp>
        <p:nvSpPr>
          <p:cNvPr id="26" name="Picture Placeholder 20"/>
          <p:cNvSpPr>
            <a:spLocks noGrp="1"/>
          </p:cNvSpPr>
          <p:nvPr>
            <p:ph type="pic" sz="quarter" idx="29"/>
          </p:nvPr>
        </p:nvSpPr>
        <p:spPr>
          <a:xfrm>
            <a:off x="9486173" y="4153458"/>
            <a:ext cx="1614488" cy="1346433"/>
          </a:xfrm>
        </p:spPr>
        <p:txBody>
          <a:bodyPr>
            <a:normAutofit/>
          </a:bodyPr>
          <a:lstStyle>
            <a:lvl1pPr marL="0" indent="0" algn="ctr">
              <a:buNone/>
              <a:defRPr sz="1400"/>
            </a:lvl1pPr>
          </a:lstStyle>
          <a:p>
            <a:r>
              <a:rPr lang="en-US"/>
              <a:t>Click icon to add picture</a:t>
            </a:r>
            <a:endParaRPr lang="en-US" dirty="0"/>
          </a:p>
        </p:txBody>
      </p:sp>
      <p:sp>
        <p:nvSpPr>
          <p:cNvPr id="25"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F609618E-8EB9-4784-B49E-CD9F36CA76B6}" type="datetime1">
              <a:rPr lang="en-US" smtClean="0"/>
              <a:t>6/15/2026</a:t>
            </a:fld>
            <a:endParaRPr lang="en-US" dirty="0"/>
          </a:p>
        </p:txBody>
      </p:sp>
      <p:sp>
        <p:nvSpPr>
          <p:cNvPr id="27"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28"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738265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Content Placeholder 4"/>
          <p:cNvSpPr>
            <a:spLocks noGrp="1"/>
          </p:cNvSpPr>
          <p:nvPr>
            <p:ph sz="quarter" idx="11"/>
          </p:nvPr>
        </p:nvSpPr>
        <p:spPr>
          <a:xfrm>
            <a:off x="838200" y="1838325"/>
            <a:ext cx="10515600" cy="37771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DA1D971C-21EA-4BE4-B643-12FB5ADB6F32}" type="datetime1">
              <a:rPr lang="en-US" smtClean="0"/>
              <a:t>6/15/2026</a:t>
            </a:fld>
            <a:endParaRPr lang="en-US" dirty="0"/>
          </a:p>
        </p:txBody>
      </p:sp>
      <p:sp>
        <p:nvSpPr>
          <p:cNvPr id="13"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4"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834628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AA317055-FCA8-4C35-BD82-DDB9B8FBEC17}" type="datetime1">
              <a:rPr lang="en-US" smtClean="0"/>
              <a:t>6/15/2026</a:t>
            </a:fld>
            <a:endParaRPr lang="en-US" dirty="0"/>
          </a:p>
        </p:txBody>
      </p:sp>
      <p:sp>
        <p:nvSpPr>
          <p:cNvPr id="8"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9"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4148134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5" name="Content Placeholder 4"/>
          <p:cNvSpPr>
            <a:spLocks noGrp="1"/>
          </p:cNvSpPr>
          <p:nvPr>
            <p:ph sz="quarter" idx="11"/>
          </p:nvPr>
        </p:nvSpPr>
        <p:spPr>
          <a:xfrm>
            <a:off x="838200" y="1838325"/>
            <a:ext cx="10515600" cy="3777167"/>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CF992B3D-C2B2-450A-A96E-5261C91CE8A4}" type="datetime1">
              <a:rPr lang="en-US" smtClean="0"/>
              <a:t>6/15/2026</a:t>
            </a:fld>
            <a:endParaRPr lang="en-US" dirty="0"/>
          </a:p>
        </p:txBody>
      </p:sp>
      <p:sp>
        <p:nvSpPr>
          <p:cNvPr id="11"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2"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036818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B Curv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4" name="Content Placeholder 4"/>
          <p:cNvSpPr>
            <a:spLocks noGrp="1"/>
          </p:cNvSpPr>
          <p:nvPr>
            <p:ph sz="quarter" idx="11"/>
          </p:nvPr>
        </p:nvSpPr>
        <p:spPr>
          <a:xfrm>
            <a:off x="838200" y="1838325"/>
            <a:ext cx="10515600" cy="3257657"/>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0A08F7D9-D59E-4240-AA11-4AEC9F384084}" type="datetime1">
              <a:rPr lang="en-US" smtClean="0"/>
              <a:t>6/15/2026</a:t>
            </a:fld>
            <a:endParaRPr lang="en-US" dirty="0"/>
          </a:p>
        </p:txBody>
      </p:sp>
      <p:sp>
        <p:nvSpPr>
          <p:cNvPr id="10"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1"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503141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Content Placeholder 6"/>
          <p:cNvSpPr>
            <a:spLocks noGrp="1"/>
          </p:cNvSpPr>
          <p:nvPr>
            <p:ph sz="quarter" idx="12"/>
          </p:nvPr>
        </p:nvSpPr>
        <p:spPr>
          <a:xfrm>
            <a:off x="6398803" y="1828800"/>
            <a:ext cx="4954997" cy="379744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9" name="Content Placeholder 6"/>
          <p:cNvSpPr>
            <a:spLocks noGrp="1"/>
          </p:cNvSpPr>
          <p:nvPr>
            <p:ph sz="quarter" idx="13"/>
          </p:nvPr>
        </p:nvSpPr>
        <p:spPr>
          <a:xfrm>
            <a:off x="838199" y="1828800"/>
            <a:ext cx="4954997" cy="37974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43908" y="5970521"/>
            <a:ext cx="427476" cy="543402"/>
          </a:xfrm>
          <a:prstGeom prst="rect">
            <a:avLst/>
          </a:prstGeom>
        </p:spPr>
      </p:pic>
      <p:sp>
        <p:nvSpPr>
          <p:cNvPr id="15"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FFB0F0C3-DBBF-41BB-9C0F-8C0E86DF377B}" type="datetime1">
              <a:rPr lang="en-US" smtClean="0"/>
              <a:t>6/15/2026</a:t>
            </a:fld>
            <a:endParaRPr lang="en-US" dirty="0"/>
          </a:p>
        </p:txBody>
      </p:sp>
      <p:sp>
        <p:nvSpPr>
          <p:cNvPr id="16"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7"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124461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6"/>
          <p:cNvSpPr>
            <a:spLocks noGrp="1"/>
          </p:cNvSpPr>
          <p:nvPr>
            <p:ph sz="quarter" idx="12"/>
          </p:nvPr>
        </p:nvSpPr>
        <p:spPr>
          <a:xfrm>
            <a:off x="6398803" y="2654132"/>
            <a:ext cx="4954997" cy="2972117"/>
          </a:xfrm>
          <a:noFill/>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p:cNvSpPr>
            <a:spLocks noGrp="1"/>
          </p:cNvSpPr>
          <p:nvPr>
            <p:ph sz="quarter" idx="13"/>
          </p:nvPr>
        </p:nvSpPr>
        <p:spPr>
          <a:xfrm>
            <a:off x="838199" y="2654132"/>
            <a:ext cx="4954997" cy="2972117"/>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3"/>
          <p:cNvSpPr>
            <a:spLocks noGrp="1"/>
          </p:cNvSpPr>
          <p:nvPr>
            <p:ph type="body" sz="quarter" idx="14" hasCustomPrompt="1"/>
          </p:nvPr>
        </p:nvSpPr>
        <p:spPr>
          <a:xfrm>
            <a:off x="6398802" y="1828800"/>
            <a:ext cx="4974047" cy="677863"/>
          </a:xfrm>
        </p:spPr>
        <p:txBody>
          <a:bodyPr>
            <a:noAutofit/>
          </a:bodyPr>
          <a:lstStyle>
            <a:lvl1pPr marL="0" indent="0">
              <a:buNone/>
              <a:defRPr sz="3000" baseline="0">
                <a:latin typeface="Segoe UI Light" panose="020B0502040204020203" pitchFamily="34" charset="0"/>
              </a:defRPr>
            </a:lvl1pPr>
          </a:lstStyle>
          <a:p>
            <a:pPr lvl="0"/>
            <a:r>
              <a:rPr lang="en-US" dirty="0"/>
              <a:t>Click to edit Master title style</a:t>
            </a:r>
          </a:p>
        </p:txBody>
      </p:sp>
      <p:sp>
        <p:nvSpPr>
          <p:cNvPr id="8" name="Text Placeholder 3"/>
          <p:cNvSpPr>
            <a:spLocks noGrp="1"/>
          </p:cNvSpPr>
          <p:nvPr>
            <p:ph type="body" sz="quarter" idx="15" hasCustomPrompt="1"/>
          </p:nvPr>
        </p:nvSpPr>
        <p:spPr>
          <a:xfrm>
            <a:off x="855038" y="1828800"/>
            <a:ext cx="4974047" cy="677863"/>
          </a:xfrm>
        </p:spPr>
        <p:txBody>
          <a:bodyPr>
            <a:noAutofit/>
          </a:bodyPr>
          <a:lstStyle>
            <a:lvl1pPr marL="0" indent="0">
              <a:buNone/>
              <a:defRPr sz="3000" baseline="0">
                <a:latin typeface="Segoe UI Light" panose="020B0502040204020203" pitchFamily="34" charset="0"/>
              </a:defRPr>
            </a:lvl1pPr>
          </a:lstStyle>
          <a:p>
            <a:pPr lvl="0"/>
            <a:r>
              <a:rPr lang="en-US" dirty="0"/>
              <a:t>Click to edit Master title style</a:t>
            </a:r>
          </a:p>
        </p:txBody>
      </p:sp>
      <p:sp>
        <p:nvSpPr>
          <p:cNvPr id="13"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10DC1E3E-E3CD-4299-B00C-3DDCEDBC040A}" type="datetime1">
              <a:rPr lang="en-US" smtClean="0"/>
              <a:t>6/15/2026</a:t>
            </a:fld>
            <a:endParaRPr lang="en-US" dirty="0"/>
          </a:p>
        </p:txBody>
      </p:sp>
      <p:sp>
        <p:nvSpPr>
          <p:cNvPr id="14"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5"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3329488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199" y="1030143"/>
            <a:ext cx="10515601" cy="1325563"/>
          </a:xfrm>
        </p:spPr>
        <p:txBody>
          <a:bodyPr/>
          <a:lstStyle>
            <a:lvl1pPr>
              <a:defRPr>
                <a:solidFill>
                  <a:schemeClr val="bg1"/>
                </a:solidFill>
              </a:defRPr>
            </a:lvl1pPr>
          </a:lstStyle>
          <a:p>
            <a:r>
              <a:rPr lang="en-US"/>
              <a:t>Click to edit Master title style</a:t>
            </a:r>
            <a:endParaRPr lang="en-US" dirty="0"/>
          </a:p>
        </p:txBody>
      </p:sp>
      <p:sp>
        <p:nvSpPr>
          <p:cNvPr id="8"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BEC5EDF3-A189-4AB1-8907-5616A1677EFE}" type="datetime1">
              <a:rPr lang="en-US" smtClean="0"/>
              <a:t>6/15/2026</a:t>
            </a:fld>
            <a:endParaRPr lang="en-US" dirty="0"/>
          </a:p>
        </p:txBody>
      </p:sp>
      <p:sp>
        <p:nvSpPr>
          <p:cNvPr id="9"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0"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58824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2674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77B96408-6EC6-478F-89C8-C6B5E041F00D}" type="datetime1">
              <a:rPr lang="en-US" smtClean="0"/>
              <a:t>6/15/2026</a:t>
            </a:fld>
            <a:endParaRPr lang="en-US" dirty="0"/>
          </a:p>
        </p:txBody>
      </p:sp>
      <p:sp>
        <p:nvSpPr>
          <p:cNvPr id="9"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Hennepin County</a:t>
            </a:r>
          </a:p>
        </p:txBody>
      </p:sp>
      <p:sp>
        <p:nvSpPr>
          <p:cNvPr id="10"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764034938"/>
      </p:ext>
    </p:extLst>
  </p:cSld>
  <p:clrMap bg1="lt1" tx1="dk1" bg2="lt2" tx2="dk2" accent1="accent1" accent2="accent2" accent3="accent3" accent4="accent4" accent5="accent5" accent6="accent6" hlink="hlink" folHlink="folHlink"/>
  <p:sldLayoutIdLst>
    <p:sldLayoutId id="2147483654" r:id="rId1"/>
    <p:sldLayoutId id="2147483656" r:id="rId2"/>
    <p:sldLayoutId id="2147483658" r:id="rId3"/>
    <p:sldLayoutId id="2147483680" r:id="rId4"/>
    <p:sldLayoutId id="2147483670" r:id="rId5"/>
    <p:sldLayoutId id="2147483673" r:id="rId6"/>
    <p:sldLayoutId id="2147483659" r:id="rId7"/>
    <p:sldLayoutId id="2147483677" r:id="rId8"/>
    <p:sldLayoutId id="2147483655" r:id="rId9"/>
    <p:sldLayoutId id="2147483661" r:id="rId10"/>
    <p:sldLayoutId id="2147483669" r:id="rId11"/>
    <p:sldLayoutId id="2147483666" r:id="rId12"/>
    <p:sldLayoutId id="2147483664" r:id="rId13"/>
    <p:sldLayoutId id="2147483671" r:id="rId14"/>
    <p:sldLayoutId id="2147483662" r:id="rId15"/>
    <p:sldLayoutId id="2147483672" r:id="rId16"/>
    <p:sldLayoutId id="2147483674" r:id="rId17"/>
    <p:sldLayoutId id="2147483675" r:id="rId18"/>
    <p:sldLayoutId id="2147483663" r:id="rId19"/>
    <p:sldLayoutId id="2147483681" r:id="rId20"/>
    <p:sldLayoutId id="2147483665" r:id="rId21"/>
    <p:sldLayoutId id="2147483676" r:id="rId22"/>
    <p:sldLayoutId id="2147483679" r:id="rId23"/>
    <p:sldLayoutId id="2147483678" r:id="rId24"/>
    <p:sldLayoutId id="2147483667" r:id="rId25"/>
    <p:sldLayoutId id="2147483668" r:id="rId26"/>
  </p:sldLayoutIdLst>
  <p:hf sldNum="0" hdr="0" dt="0"/>
  <p:txStyles>
    <p:titleStyle>
      <a:lvl1pPr algn="l" defTabSz="914400" rtl="0" eaLnBrk="1" latinLnBrk="0" hangingPunct="1">
        <a:lnSpc>
          <a:spcPct val="90000"/>
        </a:lnSpc>
        <a:spcBef>
          <a:spcPct val="0"/>
        </a:spcBef>
        <a:buNone/>
        <a:defRPr sz="4400" b="0" i="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228600" indent="-228600" algn="l" defTabSz="914400" rtl="0" eaLnBrk="1" latinLnBrk="0" hangingPunct="1">
        <a:lnSpc>
          <a:spcPct val="100000"/>
        </a:lnSpc>
        <a:spcBef>
          <a:spcPts val="1000"/>
        </a:spcBef>
        <a:spcAft>
          <a:spcPts val="1200"/>
        </a:spcAft>
        <a:buFont typeface="Arial"/>
        <a:buChar char="•"/>
        <a:defRPr sz="2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800" indent="-228600" algn="l" defTabSz="914400" rtl="0" eaLnBrk="1" latinLnBrk="0" hangingPunct="1">
        <a:lnSpc>
          <a:spcPct val="100000"/>
        </a:lnSpc>
        <a:spcBef>
          <a:spcPts val="500"/>
        </a:spcBef>
        <a:spcAft>
          <a:spcPts val="1200"/>
        </a:spcAft>
        <a:buFont typeface="Arial"/>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lnSpc>
          <a:spcPct val="100000"/>
        </a:lnSpc>
        <a:spcBef>
          <a:spcPts val="500"/>
        </a:spcBef>
        <a:spcAft>
          <a:spcPts val="1200"/>
        </a:spcAft>
        <a:buFont typeface="Arial"/>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lnSpc>
          <a:spcPct val="100000"/>
        </a:lnSpc>
        <a:spcBef>
          <a:spcPts val="500"/>
        </a:spcBef>
        <a:spcAft>
          <a:spcPts val="1200"/>
        </a:spcAft>
        <a:buFont typeface="Arial"/>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lnSpc>
          <a:spcPct val="100000"/>
        </a:lnSpc>
        <a:spcBef>
          <a:spcPts val="500"/>
        </a:spcBef>
        <a:spcAft>
          <a:spcPts val="1200"/>
        </a:spcAft>
        <a:buFont typeface="Arial"/>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hyperlink" Target="mailto:laura.derosier@hennepin.us"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8112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527DA-5BF4-4502-B8E7-6E20491F0A05}"/>
              </a:ext>
            </a:extLst>
          </p:cNvPr>
          <p:cNvSpPr>
            <a:spLocks noGrp="1"/>
          </p:cNvSpPr>
          <p:nvPr>
            <p:ph type="title"/>
          </p:nvPr>
        </p:nvSpPr>
        <p:spPr/>
        <p:txBody>
          <a:bodyPr/>
          <a:lstStyle/>
          <a:p>
            <a:r>
              <a:rPr lang="en-US" dirty="0"/>
              <a:t>Changes continued</a:t>
            </a:r>
          </a:p>
        </p:txBody>
      </p:sp>
      <p:sp>
        <p:nvSpPr>
          <p:cNvPr id="3" name="Content Placeholder 2">
            <a:extLst>
              <a:ext uri="{FF2B5EF4-FFF2-40B4-BE49-F238E27FC236}">
                <a16:creationId xmlns:a16="http://schemas.microsoft.com/office/drawing/2014/main" id="{52EA016C-1638-3A16-5EF1-12B84DF75882}"/>
              </a:ext>
            </a:extLst>
          </p:cNvPr>
          <p:cNvSpPr>
            <a:spLocks noGrp="1"/>
          </p:cNvSpPr>
          <p:nvPr>
            <p:ph sz="quarter" idx="11"/>
          </p:nvPr>
        </p:nvSpPr>
        <p:spPr/>
        <p:txBody>
          <a:bodyPr>
            <a:normAutofit fontScale="85000" lnSpcReduction="20000"/>
          </a:bodyPr>
          <a:lstStyle/>
          <a:p>
            <a:pPr marL="0" indent="0">
              <a:buNone/>
            </a:pPr>
            <a:r>
              <a:rPr lang="en-US" b="1" dirty="0"/>
              <a:t>Priority for New TH and SSO Projects </a:t>
            </a:r>
            <a:r>
              <a:rPr lang="en-US" dirty="0"/>
              <a:t>- This NOFO provides a set-aside of $1.3 billion for new projects in Tier 2. There are no limits or caps on any eligible project component types (new or renewal). HUD will prioritize applications for new TH and SSO projects</a:t>
            </a:r>
          </a:p>
          <a:p>
            <a:pPr marL="0" indent="0">
              <a:buNone/>
            </a:pPr>
            <a:r>
              <a:rPr lang="en-US" b="1" dirty="0"/>
              <a:t>Renewals are Deprioritized - </a:t>
            </a:r>
            <a:r>
              <a:rPr lang="en-US" dirty="0"/>
              <a:t> HUD has established a $1.3 billion set-aside for </a:t>
            </a:r>
            <a:r>
              <a:rPr lang="en-US" i="1" dirty="0"/>
              <a:t>new </a:t>
            </a:r>
            <a:r>
              <a:rPr lang="en-US" dirty="0"/>
              <a:t>projects in Tier 2. As a result, </a:t>
            </a:r>
            <a:r>
              <a:rPr lang="en-US" i="1" dirty="0"/>
              <a:t>renewal </a:t>
            </a:r>
            <a:r>
              <a:rPr lang="en-US" dirty="0"/>
              <a:t>projects in Tier 2, regardless of rank or component type, could be at risk to be awarded</a:t>
            </a:r>
          </a:p>
          <a:p>
            <a:pPr marL="0" indent="0">
              <a:buNone/>
            </a:pPr>
            <a:r>
              <a:rPr lang="en-US" b="1" dirty="0"/>
              <a:t>Set-Aside for Families with Children -</a:t>
            </a:r>
            <a:r>
              <a:rPr lang="en-US" dirty="0"/>
              <a:t> HUD will award at least $430 million in permanent housing for families with children starting with projects ranked in Tier 1</a:t>
            </a:r>
          </a:p>
        </p:txBody>
      </p:sp>
      <p:sp>
        <p:nvSpPr>
          <p:cNvPr id="4" name="Footer Placeholder 3">
            <a:extLst>
              <a:ext uri="{FF2B5EF4-FFF2-40B4-BE49-F238E27FC236}">
                <a16:creationId xmlns:a16="http://schemas.microsoft.com/office/drawing/2014/main" id="{2FD08AFB-55E2-361C-AB01-ED77FA24F19E}"/>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122258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F1172-109D-ABE2-E638-D4E4F287CED2}"/>
              </a:ext>
            </a:extLst>
          </p:cNvPr>
          <p:cNvSpPr>
            <a:spLocks noGrp="1"/>
          </p:cNvSpPr>
          <p:nvPr>
            <p:ph type="title"/>
          </p:nvPr>
        </p:nvSpPr>
        <p:spPr/>
        <p:txBody>
          <a:bodyPr/>
          <a:lstStyle/>
          <a:p>
            <a:r>
              <a:rPr lang="en-US" dirty="0"/>
              <a:t>Changes continued</a:t>
            </a:r>
          </a:p>
        </p:txBody>
      </p:sp>
      <p:sp>
        <p:nvSpPr>
          <p:cNvPr id="3" name="Content Placeholder 2">
            <a:extLst>
              <a:ext uri="{FF2B5EF4-FFF2-40B4-BE49-F238E27FC236}">
                <a16:creationId xmlns:a16="http://schemas.microsoft.com/office/drawing/2014/main" id="{B37D2BED-2AD9-C665-47E8-B818BA26573E}"/>
              </a:ext>
            </a:extLst>
          </p:cNvPr>
          <p:cNvSpPr>
            <a:spLocks noGrp="1"/>
          </p:cNvSpPr>
          <p:nvPr>
            <p:ph sz="quarter" idx="11"/>
          </p:nvPr>
        </p:nvSpPr>
        <p:spPr/>
        <p:txBody>
          <a:bodyPr>
            <a:normAutofit fontScale="92500" lnSpcReduction="20000"/>
          </a:bodyPr>
          <a:lstStyle/>
          <a:p>
            <a:r>
              <a:rPr lang="en-US" b="1" dirty="0"/>
              <a:t>Expanded Eligibility for PSH </a:t>
            </a:r>
            <a:r>
              <a:rPr lang="en-US" dirty="0"/>
              <a:t>-PSH projects that are not dedicated to chronically homeless households or designated as </a:t>
            </a:r>
            <a:r>
              <a:rPr lang="en-US" dirty="0" err="1"/>
              <a:t>DedicatedPLUS</a:t>
            </a:r>
            <a:r>
              <a:rPr lang="en-US" dirty="0"/>
              <a:t> may serve people with disabilities who meet Category 2 of the homeless definition in addition to Categories 1 and 4</a:t>
            </a:r>
          </a:p>
          <a:p>
            <a:r>
              <a:rPr lang="en-US" b="1" dirty="0"/>
              <a:t>Definition of “self-sufficiency” - </a:t>
            </a:r>
            <a:r>
              <a:rPr lang="en-US" dirty="0"/>
              <a:t>Optimizing self-sufficiency among homeless individuals and families is one of the stated purposes of the CoC Program. This has long been operationalized as the ability to live independently and maintain housing with or without assistance. Now is “the ability to meet basic needs, including a place to live, without public or private assistance.”</a:t>
            </a:r>
          </a:p>
        </p:txBody>
      </p:sp>
      <p:sp>
        <p:nvSpPr>
          <p:cNvPr id="4" name="Footer Placeholder 3">
            <a:extLst>
              <a:ext uri="{FF2B5EF4-FFF2-40B4-BE49-F238E27FC236}">
                <a16:creationId xmlns:a16="http://schemas.microsoft.com/office/drawing/2014/main" id="{5DF8FCA1-3AC5-8630-755B-D0BC5DE228CD}"/>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980295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8E433-C73C-283F-7516-517C98EB9475}"/>
              </a:ext>
            </a:extLst>
          </p:cNvPr>
          <p:cNvSpPr>
            <a:spLocks noGrp="1"/>
          </p:cNvSpPr>
          <p:nvPr>
            <p:ph type="title"/>
          </p:nvPr>
        </p:nvSpPr>
        <p:spPr/>
        <p:txBody>
          <a:bodyPr/>
          <a:lstStyle/>
          <a:p>
            <a:r>
              <a:rPr lang="en-US" dirty="0"/>
              <a:t>More changes</a:t>
            </a:r>
          </a:p>
        </p:txBody>
      </p:sp>
      <p:sp>
        <p:nvSpPr>
          <p:cNvPr id="3" name="Content Placeholder 2">
            <a:extLst>
              <a:ext uri="{FF2B5EF4-FFF2-40B4-BE49-F238E27FC236}">
                <a16:creationId xmlns:a16="http://schemas.microsoft.com/office/drawing/2014/main" id="{65A75619-D149-9077-13E0-0983A7DF3880}"/>
              </a:ext>
            </a:extLst>
          </p:cNvPr>
          <p:cNvSpPr>
            <a:spLocks noGrp="1"/>
          </p:cNvSpPr>
          <p:nvPr>
            <p:ph sz="quarter" idx="11"/>
          </p:nvPr>
        </p:nvSpPr>
        <p:spPr/>
        <p:txBody>
          <a:bodyPr>
            <a:normAutofit fontScale="92500" lnSpcReduction="10000"/>
          </a:bodyPr>
          <a:lstStyle/>
          <a:p>
            <a:r>
              <a:rPr lang="en-US" dirty="0"/>
              <a:t>HUD has expanded the risk review of applicants to include information from public sources like news reports and ability to promote self-sufficiency. The results of the risk review alone may be a valid reason for adverse funding decisions.</a:t>
            </a:r>
          </a:p>
          <a:p>
            <a:r>
              <a:rPr lang="en-US" dirty="0"/>
              <a:t>In addition to the results of the threshold criteria, merit review, and the risk review, HUD may also consider additional factors that provide HUD broad authority to reject projects for reasons such as the “likelihood that the proposed project will result in the benefits expected.”</a:t>
            </a:r>
          </a:p>
        </p:txBody>
      </p:sp>
      <p:sp>
        <p:nvSpPr>
          <p:cNvPr id="4" name="Footer Placeholder 3">
            <a:extLst>
              <a:ext uri="{FF2B5EF4-FFF2-40B4-BE49-F238E27FC236}">
                <a16:creationId xmlns:a16="http://schemas.microsoft.com/office/drawing/2014/main" id="{75C0FE4A-676F-9D11-EA4B-FEBE40698739}"/>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791263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4C2B6-D652-C4D6-EC19-A57A2C6899FA}"/>
              </a:ext>
            </a:extLst>
          </p:cNvPr>
          <p:cNvSpPr>
            <a:spLocks noGrp="1"/>
          </p:cNvSpPr>
          <p:nvPr>
            <p:ph type="title"/>
          </p:nvPr>
        </p:nvSpPr>
        <p:spPr/>
        <p:txBody>
          <a:bodyPr/>
          <a:lstStyle/>
          <a:p>
            <a:r>
              <a:rPr lang="en-US" dirty="0"/>
              <a:t>And more changes</a:t>
            </a:r>
          </a:p>
        </p:txBody>
      </p:sp>
      <p:sp>
        <p:nvSpPr>
          <p:cNvPr id="3" name="Content Placeholder 2">
            <a:extLst>
              <a:ext uri="{FF2B5EF4-FFF2-40B4-BE49-F238E27FC236}">
                <a16:creationId xmlns:a16="http://schemas.microsoft.com/office/drawing/2014/main" id="{9064540F-43EE-1B17-AF3A-D99077B54EF6}"/>
              </a:ext>
            </a:extLst>
          </p:cNvPr>
          <p:cNvSpPr>
            <a:spLocks noGrp="1"/>
          </p:cNvSpPr>
          <p:nvPr>
            <p:ph sz="quarter" idx="11"/>
          </p:nvPr>
        </p:nvSpPr>
        <p:spPr/>
        <p:txBody>
          <a:bodyPr>
            <a:normAutofit/>
          </a:bodyPr>
          <a:lstStyle/>
          <a:p>
            <a:pPr marL="0" indent="0">
              <a:buNone/>
            </a:pPr>
            <a:r>
              <a:rPr lang="en-US" b="1" dirty="0"/>
              <a:t>New National Priorities for HUD </a:t>
            </a:r>
            <a:r>
              <a:rPr lang="en-US" dirty="0"/>
              <a:t> </a:t>
            </a:r>
          </a:p>
          <a:p>
            <a:pPr marL="0" indent="0">
              <a:buNone/>
            </a:pPr>
            <a:r>
              <a:rPr lang="en-US" dirty="0"/>
              <a:t>HUD’s new national priorities center on treatment, service participation requirements, civil commitment, and public safety. </a:t>
            </a:r>
          </a:p>
          <a:p>
            <a:pPr marL="0" indent="0">
              <a:buNone/>
            </a:pPr>
            <a:r>
              <a:rPr lang="en-US" dirty="0"/>
              <a:t>Merit criteria provide significant points for CoCs that prioritize both voluntary and involuntary treatment and “promoting public safety.” Service requirements feature prominently in the merit criteria and selection criteria.</a:t>
            </a:r>
          </a:p>
        </p:txBody>
      </p:sp>
      <p:sp>
        <p:nvSpPr>
          <p:cNvPr id="4" name="Footer Placeholder 3">
            <a:extLst>
              <a:ext uri="{FF2B5EF4-FFF2-40B4-BE49-F238E27FC236}">
                <a16:creationId xmlns:a16="http://schemas.microsoft.com/office/drawing/2014/main" id="{4A6C5F99-DAF2-AFB7-233E-515F1CCA935D}"/>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464788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5C6A6-C603-3781-549B-95DA58355EF1}"/>
              </a:ext>
            </a:extLst>
          </p:cNvPr>
          <p:cNvSpPr>
            <a:spLocks noGrp="1"/>
          </p:cNvSpPr>
          <p:nvPr>
            <p:ph type="title"/>
          </p:nvPr>
        </p:nvSpPr>
        <p:spPr/>
        <p:txBody>
          <a:bodyPr/>
          <a:lstStyle/>
          <a:p>
            <a:r>
              <a:rPr lang="en-US" dirty="0"/>
              <a:t>Changes specific to YHDP </a:t>
            </a:r>
            <a:r>
              <a:rPr lang="en-US" sz="3200" dirty="0"/>
              <a:t>(p.14-16)</a:t>
            </a:r>
          </a:p>
        </p:txBody>
      </p:sp>
      <p:sp>
        <p:nvSpPr>
          <p:cNvPr id="3" name="Content Placeholder 2">
            <a:extLst>
              <a:ext uri="{FF2B5EF4-FFF2-40B4-BE49-F238E27FC236}">
                <a16:creationId xmlns:a16="http://schemas.microsoft.com/office/drawing/2014/main" id="{F896D18C-4135-12B2-CDA4-FE668E2B5FA1}"/>
              </a:ext>
            </a:extLst>
          </p:cNvPr>
          <p:cNvSpPr>
            <a:spLocks noGrp="1"/>
          </p:cNvSpPr>
          <p:nvPr>
            <p:ph sz="quarter" idx="11"/>
          </p:nvPr>
        </p:nvSpPr>
        <p:spPr/>
        <p:txBody>
          <a:bodyPr>
            <a:normAutofit fontScale="85000" lnSpcReduction="20000"/>
          </a:bodyPr>
          <a:lstStyle/>
          <a:p>
            <a:pPr marL="0" indent="0">
              <a:buNone/>
            </a:pPr>
            <a:r>
              <a:rPr lang="en-US" dirty="0"/>
              <a:t>HUD will only fund new YHDP Reallocation projects through the YHDP Replacement process </a:t>
            </a:r>
          </a:p>
          <a:p>
            <a:pPr marL="0" indent="0">
              <a:buNone/>
            </a:pPr>
            <a:r>
              <a:rPr lang="en-US" dirty="0"/>
              <a:t>TH or Crisis Residential Transitional Housing; SSO (</a:t>
            </a:r>
            <a:r>
              <a:rPr lang="en-US" dirty="0" err="1"/>
              <a:t>hsg</a:t>
            </a:r>
            <a:r>
              <a:rPr lang="en-US" dirty="0"/>
              <a:t> search placement/case mgmt./street outreach; SSO host home/kinship care; SSO CE</a:t>
            </a:r>
          </a:p>
          <a:p>
            <a:pPr marL="0" indent="0">
              <a:buNone/>
            </a:pPr>
            <a:r>
              <a:rPr lang="en-US" dirty="0"/>
              <a:t>A YHDP renewal project applicant may submit a YHDP Replacement application to change from one program component to another eligible component. Replacement grant applications to change program components must fully transition to the new component by the end of the 1-year YHDP Replacement grant term and may only apply for renewal in the next CoC Program Competition under new the component</a:t>
            </a:r>
          </a:p>
        </p:txBody>
      </p:sp>
      <p:sp>
        <p:nvSpPr>
          <p:cNvPr id="4" name="Footer Placeholder 3">
            <a:extLst>
              <a:ext uri="{FF2B5EF4-FFF2-40B4-BE49-F238E27FC236}">
                <a16:creationId xmlns:a16="http://schemas.microsoft.com/office/drawing/2014/main" id="{687B7138-FFF0-227C-590A-FA008ACFC383}"/>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603826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48486-E5D5-E670-0224-ADAFC1A96D1F}"/>
              </a:ext>
            </a:extLst>
          </p:cNvPr>
          <p:cNvSpPr>
            <a:spLocks noGrp="1"/>
          </p:cNvSpPr>
          <p:nvPr>
            <p:ph type="title"/>
          </p:nvPr>
        </p:nvSpPr>
        <p:spPr/>
        <p:txBody>
          <a:bodyPr>
            <a:normAutofit/>
          </a:bodyPr>
          <a:lstStyle/>
          <a:p>
            <a:r>
              <a:rPr lang="en-US" sz="3600" dirty="0"/>
              <a:t>Changes specific to DV Bonus &amp; Reallocation (p.12-13)</a:t>
            </a:r>
          </a:p>
        </p:txBody>
      </p:sp>
      <p:sp>
        <p:nvSpPr>
          <p:cNvPr id="3" name="Content Placeholder 2">
            <a:extLst>
              <a:ext uri="{FF2B5EF4-FFF2-40B4-BE49-F238E27FC236}">
                <a16:creationId xmlns:a16="http://schemas.microsoft.com/office/drawing/2014/main" id="{DF0FF573-063A-58E7-4EAB-498905A99D87}"/>
              </a:ext>
            </a:extLst>
          </p:cNvPr>
          <p:cNvSpPr>
            <a:spLocks noGrp="1"/>
          </p:cNvSpPr>
          <p:nvPr>
            <p:ph sz="quarter" idx="11"/>
          </p:nvPr>
        </p:nvSpPr>
        <p:spPr/>
        <p:txBody>
          <a:bodyPr/>
          <a:lstStyle/>
          <a:p>
            <a:pPr marL="0" indent="0">
              <a:buNone/>
            </a:pPr>
            <a:r>
              <a:rPr lang="en-US" dirty="0"/>
              <a:t>A new DV project created through (1) the DV Bonus or (2) through reallocation of renewal DV projects</a:t>
            </a:r>
          </a:p>
          <a:p>
            <a:pPr marL="0" indent="0">
              <a:buNone/>
            </a:pPr>
            <a:r>
              <a:rPr lang="en-US" dirty="0"/>
              <a:t>DV Bonus and DV Reallocation may only be used to create new SSO-Coordinated Entry, Rapid Re-housing (PH-RRH), and Transitional Housing (TH) projects.</a:t>
            </a:r>
          </a:p>
          <a:p>
            <a:pPr marL="0" indent="0">
              <a:buNone/>
            </a:pPr>
            <a:r>
              <a:rPr lang="en-US" dirty="0"/>
              <a:t>DV Renewal projects that have a SSO-CE component cannot be reallocated</a:t>
            </a:r>
          </a:p>
        </p:txBody>
      </p:sp>
      <p:sp>
        <p:nvSpPr>
          <p:cNvPr id="4" name="Footer Placeholder 3">
            <a:extLst>
              <a:ext uri="{FF2B5EF4-FFF2-40B4-BE49-F238E27FC236}">
                <a16:creationId xmlns:a16="http://schemas.microsoft.com/office/drawing/2014/main" id="{B7CFAEE2-E9D3-8E4F-5273-956373427875}"/>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484808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E4F25-4619-7881-A416-097F7A4CBCC1}"/>
              </a:ext>
            </a:extLst>
          </p:cNvPr>
          <p:cNvSpPr>
            <a:spLocks noGrp="1"/>
          </p:cNvSpPr>
          <p:nvPr>
            <p:ph type="title"/>
          </p:nvPr>
        </p:nvSpPr>
        <p:spPr/>
        <p:txBody>
          <a:bodyPr/>
          <a:lstStyle/>
          <a:p>
            <a:r>
              <a:rPr lang="en-US" dirty="0"/>
              <a:t>Other opportunities in NOFO</a:t>
            </a:r>
          </a:p>
        </p:txBody>
      </p:sp>
      <p:sp>
        <p:nvSpPr>
          <p:cNvPr id="3" name="Content Placeholder 2">
            <a:extLst>
              <a:ext uri="{FF2B5EF4-FFF2-40B4-BE49-F238E27FC236}">
                <a16:creationId xmlns:a16="http://schemas.microsoft.com/office/drawing/2014/main" id="{EB535CDA-413F-AF4A-A550-D1701775AB8B}"/>
              </a:ext>
            </a:extLst>
          </p:cNvPr>
          <p:cNvSpPr>
            <a:spLocks noGrp="1"/>
          </p:cNvSpPr>
          <p:nvPr>
            <p:ph sz="quarter" idx="11"/>
          </p:nvPr>
        </p:nvSpPr>
        <p:spPr/>
        <p:txBody>
          <a:bodyPr/>
          <a:lstStyle/>
          <a:p>
            <a:r>
              <a:rPr lang="en-US" b="1" u="sng" dirty="0"/>
              <a:t>Expansion projects </a:t>
            </a:r>
            <a:r>
              <a:rPr lang="en-US" dirty="0"/>
              <a:t>p.17 (increase the number of units, persons served, services provided to existing program participants, or to add additional activities to HMIS and SSO-CE projects)</a:t>
            </a:r>
          </a:p>
          <a:p>
            <a:r>
              <a:rPr lang="en-US" b="1" u="sng" dirty="0"/>
              <a:t>Consolidation projects</a:t>
            </a:r>
            <a:r>
              <a:rPr lang="en-US" dirty="0"/>
              <a:t> p.19 (HUD encourages the consolidation of eligible renewal grants)</a:t>
            </a:r>
            <a:endParaRPr lang="en-US" b="1" u="sng" dirty="0"/>
          </a:p>
          <a:p>
            <a:endParaRPr lang="en-US" dirty="0"/>
          </a:p>
        </p:txBody>
      </p:sp>
      <p:sp>
        <p:nvSpPr>
          <p:cNvPr id="4" name="Footer Placeholder 3">
            <a:extLst>
              <a:ext uri="{FF2B5EF4-FFF2-40B4-BE49-F238E27FC236}">
                <a16:creationId xmlns:a16="http://schemas.microsoft.com/office/drawing/2014/main" id="{47E7DD75-861B-A078-EB1B-6DDFF40E5A5D}"/>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2976076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DBAE0-A5F9-6112-9574-11F806BC4F15}"/>
              </a:ext>
            </a:extLst>
          </p:cNvPr>
          <p:cNvSpPr>
            <a:spLocks noGrp="1"/>
          </p:cNvSpPr>
          <p:nvPr>
            <p:ph type="title"/>
          </p:nvPr>
        </p:nvSpPr>
        <p:spPr/>
        <p:txBody>
          <a:bodyPr/>
          <a:lstStyle/>
          <a:p>
            <a:r>
              <a:rPr lang="en-US" dirty="0"/>
              <a:t>New Projects (CoC Bonus or Reallocation $)</a:t>
            </a:r>
          </a:p>
        </p:txBody>
      </p:sp>
      <p:sp>
        <p:nvSpPr>
          <p:cNvPr id="3" name="Content Placeholder 2">
            <a:extLst>
              <a:ext uri="{FF2B5EF4-FFF2-40B4-BE49-F238E27FC236}">
                <a16:creationId xmlns:a16="http://schemas.microsoft.com/office/drawing/2014/main" id="{554B16AE-403A-27D0-4F94-35D53BA62C0E}"/>
              </a:ext>
            </a:extLst>
          </p:cNvPr>
          <p:cNvSpPr>
            <a:spLocks noGrp="1"/>
          </p:cNvSpPr>
          <p:nvPr>
            <p:ph sz="quarter" idx="11"/>
          </p:nvPr>
        </p:nvSpPr>
        <p:spPr/>
        <p:txBody>
          <a:bodyPr>
            <a:noAutofit/>
          </a:bodyPr>
          <a:lstStyle/>
          <a:p>
            <a:pPr marL="0" indent="0">
              <a:buNone/>
            </a:pPr>
            <a:r>
              <a:rPr lang="en-US" sz="2400" dirty="0"/>
              <a:t>CoCs may apply for any of the following project types through the CoC Bonus or CoC Reallocation Process:</a:t>
            </a:r>
          </a:p>
          <a:p>
            <a:pPr marL="0" indent="0">
              <a:buNone/>
            </a:pPr>
            <a:r>
              <a:rPr lang="en-US" sz="2400" dirty="0"/>
              <a:t>Supportive Services Only (SSO), Transitional Housing (TH), Permanent Supportive Housing (PSH), Rapid Rehousing (RRH),  Dedicated HMIS, SSO-Coordinated Entry</a:t>
            </a:r>
          </a:p>
          <a:p>
            <a:pPr marL="0" indent="0">
              <a:buNone/>
            </a:pPr>
            <a:r>
              <a:rPr lang="en-US" sz="2400" dirty="0"/>
              <a:t>In FY2026, there is a set-aside for new projects ranked in Tier 2 of $1.3 billion, with a priority for Transitional Housing and Supportive Services Only grants. New projects can also be ranked in Tier1 but will not be applied to the set-aside amount.</a:t>
            </a:r>
          </a:p>
        </p:txBody>
      </p:sp>
      <p:sp>
        <p:nvSpPr>
          <p:cNvPr id="4" name="Footer Placeholder 3">
            <a:extLst>
              <a:ext uri="{FF2B5EF4-FFF2-40B4-BE49-F238E27FC236}">
                <a16:creationId xmlns:a16="http://schemas.microsoft.com/office/drawing/2014/main" id="{79012961-12CF-F15D-37D8-D0EBD377BFA1}"/>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202189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4BFC1-29D9-F686-BCE8-33C2851097A1}"/>
              </a:ext>
            </a:extLst>
          </p:cNvPr>
          <p:cNvSpPr>
            <a:spLocks noGrp="1"/>
          </p:cNvSpPr>
          <p:nvPr>
            <p:ph type="title"/>
          </p:nvPr>
        </p:nvSpPr>
        <p:spPr/>
        <p:txBody>
          <a:bodyPr/>
          <a:lstStyle/>
          <a:p>
            <a:r>
              <a:rPr lang="en-US" dirty="0"/>
              <a:t>Transition Grants</a:t>
            </a:r>
          </a:p>
        </p:txBody>
      </p:sp>
      <p:sp>
        <p:nvSpPr>
          <p:cNvPr id="3" name="Content Placeholder 2">
            <a:extLst>
              <a:ext uri="{FF2B5EF4-FFF2-40B4-BE49-F238E27FC236}">
                <a16:creationId xmlns:a16="http://schemas.microsoft.com/office/drawing/2014/main" id="{5C9EE5DD-3DAD-F5B4-D16E-17E7F5332EB8}"/>
              </a:ext>
            </a:extLst>
          </p:cNvPr>
          <p:cNvSpPr>
            <a:spLocks noGrp="1"/>
          </p:cNvSpPr>
          <p:nvPr>
            <p:ph sz="quarter" idx="11"/>
          </p:nvPr>
        </p:nvSpPr>
        <p:spPr/>
        <p:txBody>
          <a:bodyPr>
            <a:normAutofit fontScale="85000" lnSpcReduction="20000"/>
          </a:bodyPr>
          <a:lstStyle/>
          <a:p>
            <a:pPr marL="0" indent="0">
              <a:buNone/>
            </a:pPr>
            <a:r>
              <a:rPr lang="en-US" dirty="0"/>
              <a:t>Transition grants are a type of reallocation which allows an eligible CoC renewal project to transition from one program component to another eligible component over a 1-year period.  </a:t>
            </a:r>
          </a:p>
          <a:p>
            <a:pPr marL="0" indent="0">
              <a:buNone/>
            </a:pPr>
            <a:r>
              <a:rPr lang="en-US" dirty="0"/>
              <a:t>If awarded a transition grant, the operating start date of the new grant would be the day after the end of the expiring grant term, like a renewal grant. </a:t>
            </a:r>
          </a:p>
          <a:p>
            <a:pPr marL="0" indent="0">
              <a:buNone/>
            </a:pPr>
            <a:r>
              <a:rPr lang="en-US" dirty="0"/>
              <a:t>The applicant for the transition grant must be the same as the recipient on the current grant agreement for the project being eliminated. If a new applicant were needed for the project, it would simply be a new project and would not qualify as a transition grant. </a:t>
            </a:r>
          </a:p>
        </p:txBody>
      </p:sp>
      <p:sp>
        <p:nvSpPr>
          <p:cNvPr id="4" name="Footer Placeholder 3">
            <a:extLst>
              <a:ext uri="{FF2B5EF4-FFF2-40B4-BE49-F238E27FC236}">
                <a16:creationId xmlns:a16="http://schemas.microsoft.com/office/drawing/2014/main" id="{B2518533-F552-90EB-A4A4-87F8E4AA3CCC}"/>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254051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E09B9-1B16-DB99-0508-96C05E6AD8DF}"/>
              </a:ext>
            </a:extLst>
          </p:cNvPr>
          <p:cNvSpPr>
            <a:spLocks noGrp="1"/>
          </p:cNvSpPr>
          <p:nvPr>
            <p:ph type="title"/>
          </p:nvPr>
        </p:nvSpPr>
        <p:spPr/>
        <p:txBody>
          <a:bodyPr/>
          <a:lstStyle/>
          <a:p>
            <a:r>
              <a:rPr lang="en-US" dirty="0"/>
              <a:t>Eligibility of current PH residents for new TH</a:t>
            </a:r>
          </a:p>
        </p:txBody>
      </p:sp>
      <p:sp>
        <p:nvSpPr>
          <p:cNvPr id="3" name="Content Placeholder 2">
            <a:extLst>
              <a:ext uri="{FF2B5EF4-FFF2-40B4-BE49-F238E27FC236}">
                <a16:creationId xmlns:a16="http://schemas.microsoft.com/office/drawing/2014/main" id="{25E8FA8F-9EC9-A945-B96B-1174B2A20ADD}"/>
              </a:ext>
            </a:extLst>
          </p:cNvPr>
          <p:cNvSpPr>
            <a:spLocks noGrp="1"/>
          </p:cNvSpPr>
          <p:nvPr>
            <p:ph sz="quarter" idx="11"/>
          </p:nvPr>
        </p:nvSpPr>
        <p:spPr/>
        <p:txBody>
          <a:bodyPr>
            <a:normAutofit fontScale="70000" lnSpcReduction="20000"/>
          </a:bodyPr>
          <a:lstStyle/>
          <a:p>
            <a:pPr marL="0" indent="0">
              <a:buNone/>
            </a:pPr>
            <a:r>
              <a:rPr lang="en-US" dirty="0"/>
              <a:t>Program participants residing in CoC funded RRH and PSH are housed and are not homeless. Program participants in these project types maintain eligibility for the purposes of a transfer into PSH only (42 USC 11383(f)). </a:t>
            </a:r>
          </a:p>
          <a:p>
            <a:pPr marL="0" indent="0">
              <a:buNone/>
            </a:pPr>
            <a:r>
              <a:rPr lang="en-US" dirty="0"/>
              <a:t>As HUD noted in its recent guidance, current program participants in RRH or PSH </a:t>
            </a:r>
            <a:r>
              <a:rPr lang="en-US" i="1" dirty="0"/>
              <a:t>could </a:t>
            </a:r>
            <a:r>
              <a:rPr lang="en-US" dirty="0"/>
              <a:t>be eligible for TH if the program participant has been referred by the CoC’s coordinated entry and one of the following is true: </a:t>
            </a:r>
          </a:p>
          <a:p>
            <a:pPr marL="0" indent="0">
              <a:buNone/>
            </a:pPr>
            <a:r>
              <a:rPr lang="en-US" dirty="0"/>
              <a:t>the program participant is fleeing or attempting to flee domestic violence, does not have another residence, and does not have the resources or support networks needed to obtain other permanent housing; the program participant’s lease expires within 14 days, does not have another residence, and does not have the resources or support networks needed to obtain other permanent housing; or, an eviction process has been initiated for the program participant in their current housing, and they must vacate the unit within 14 days.</a:t>
            </a:r>
          </a:p>
        </p:txBody>
      </p:sp>
      <p:sp>
        <p:nvSpPr>
          <p:cNvPr id="4" name="Footer Placeholder 3">
            <a:extLst>
              <a:ext uri="{FF2B5EF4-FFF2-40B4-BE49-F238E27FC236}">
                <a16:creationId xmlns:a16="http://schemas.microsoft.com/office/drawing/2014/main" id="{4C43BB52-8025-608B-F411-6CDFB2905E61}"/>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51739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C4358-7D97-B507-6494-17A3DC82F8D5}"/>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11AF0781-05B2-77F2-B7E6-6CF1365173FF}"/>
              </a:ext>
            </a:extLst>
          </p:cNvPr>
          <p:cNvSpPr>
            <a:spLocks noGrp="1"/>
          </p:cNvSpPr>
          <p:nvPr>
            <p:ph sz="quarter" idx="13"/>
          </p:nvPr>
        </p:nvSpPr>
        <p:spPr/>
        <p:txBody>
          <a:bodyPr>
            <a:normAutofit/>
          </a:bodyPr>
          <a:lstStyle/>
          <a:p>
            <a:r>
              <a:rPr lang="en-US" dirty="0"/>
              <a:t>FY2026 NOFO overview</a:t>
            </a:r>
          </a:p>
          <a:p>
            <a:r>
              <a:rPr lang="en-US" dirty="0"/>
              <a:t>Hennepin CoC timeline</a:t>
            </a:r>
          </a:p>
          <a:p>
            <a:pPr lvl="1"/>
            <a:r>
              <a:rPr lang="en-US" dirty="0"/>
              <a:t>Renewal projects</a:t>
            </a:r>
          </a:p>
          <a:p>
            <a:pPr lvl="1"/>
            <a:r>
              <a:rPr lang="en-US" dirty="0"/>
              <a:t>New projects</a:t>
            </a:r>
          </a:p>
          <a:p>
            <a:r>
              <a:rPr lang="en-US" dirty="0"/>
              <a:t>New Project pre-applications</a:t>
            </a:r>
          </a:p>
          <a:p>
            <a:pPr marL="457200" lvl="1" indent="0">
              <a:buNone/>
            </a:pPr>
            <a:endParaRPr lang="en-US" dirty="0"/>
          </a:p>
        </p:txBody>
      </p:sp>
      <p:sp>
        <p:nvSpPr>
          <p:cNvPr id="4" name="Footer Placeholder 3">
            <a:extLst>
              <a:ext uri="{FF2B5EF4-FFF2-40B4-BE49-F238E27FC236}">
                <a16:creationId xmlns:a16="http://schemas.microsoft.com/office/drawing/2014/main" id="{957CF532-6585-2EAE-1AFA-83778AE2C1C8}"/>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826162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F58C4-5C49-59DB-AB22-89B2CFD83A1F}"/>
              </a:ext>
            </a:extLst>
          </p:cNvPr>
          <p:cNvSpPr>
            <a:spLocks noGrp="1"/>
          </p:cNvSpPr>
          <p:nvPr>
            <p:ph type="title"/>
          </p:nvPr>
        </p:nvSpPr>
        <p:spPr/>
        <p:txBody>
          <a:bodyPr/>
          <a:lstStyle/>
          <a:p>
            <a:r>
              <a:rPr lang="en-US" dirty="0"/>
              <a:t>Administration of Rental Assistance in TH</a:t>
            </a:r>
          </a:p>
        </p:txBody>
      </p:sp>
      <p:sp>
        <p:nvSpPr>
          <p:cNvPr id="3" name="Content Placeholder 2">
            <a:extLst>
              <a:ext uri="{FF2B5EF4-FFF2-40B4-BE49-F238E27FC236}">
                <a16:creationId xmlns:a16="http://schemas.microsoft.com/office/drawing/2014/main" id="{91805290-53DA-7F1C-48A3-37CF3500C16F}"/>
              </a:ext>
            </a:extLst>
          </p:cNvPr>
          <p:cNvSpPr>
            <a:spLocks noGrp="1"/>
          </p:cNvSpPr>
          <p:nvPr>
            <p:ph sz="quarter" idx="11"/>
          </p:nvPr>
        </p:nvSpPr>
        <p:spPr/>
        <p:txBody>
          <a:bodyPr>
            <a:normAutofit/>
          </a:bodyPr>
          <a:lstStyle/>
          <a:p>
            <a:pPr marL="0" indent="0">
              <a:buNone/>
            </a:pPr>
            <a:r>
              <a:rPr lang="en-US" sz="2400" dirty="0"/>
              <a:t>Nonprofit organizations are not authorized to administer rental assistance in CoC-funded transitional housing. The recipient of a TH project that uses rental assistance to pay for rental costs must be a unit of state or local government or a Public Housing Authority. Nonprofit organizations may either use leasing dollars in a TH project or enter into a contract or subrecipient agreement with an eligible entity that can administer the rental assistance.</a:t>
            </a:r>
          </a:p>
        </p:txBody>
      </p:sp>
      <p:sp>
        <p:nvSpPr>
          <p:cNvPr id="4" name="Footer Placeholder 3">
            <a:extLst>
              <a:ext uri="{FF2B5EF4-FFF2-40B4-BE49-F238E27FC236}">
                <a16:creationId xmlns:a16="http://schemas.microsoft.com/office/drawing/2014/main" id="{9FFBEF5B-2E46-CDA6-2A0C-BC7945F5CB56}"/>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6612130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0B43B-FDD3-9071-6D71-9246643343AB}"/>
              </a:ext>
            </a:extLst>
          </p:cNvPr>
          <p:cNvSpPr>
            <a:spLocks noGrp="1"/>
          </p:cNvSpPr>
          <p:nvPr>
            <p:ph type="title"/>
          </p:nvPr>
        </p:nvSpPr>
        <p:spPr/>
        <p:txBody>
          <a:bodyPr/>
          <a:lstStyle/>
          <a:p>
            <a:r>
              <a:rPr lang="en-US" dirty="0"/>
              <a:t>All Project Eligibility Threshold </a:t>
            </a:r>
          </a:p>
        </p:txBody>
      </p:sp>
      <p:sp>
        <p:nvSpPr>
          <p:cNvPr id="3" name="Content Placeholder 2">
            <a:extLst>
              <a:ext uri="{FF2B5EF4-FFF2-40B4-BE49-F238E27FC236}">
                <a16:creationId xmlns:a16="http://schemas.microsoft.com/office/drawing/2014/main" id="{1CE4CA6C-4D7E-82BE-09B0-AF7E309C298E}"/>
              </a:ext>
            </a:extLst>
          </p:cNvPr>
          <p:cNvSpPr>
            <a:spLocks noGrp="1"/>
          </p:cNvSpPr>
          <p:nvPr>
            <p:ph sz="quarter" idx="11"/>
          </p:nvPr>
        </p:nvSpPr>
        <p:spPr/>
        <p:txBody>
          <a:bodyPr>
            <a:noAutofit/>
          </a:bodyPr>
          <a:lstStyle/>
          <a:p>
            <a:pPr marL="0" indent="0">
              <a:buNone/>
            </a:pPr>
            <a:r>
              <a:rPr lang="en-US" sz="2000" dirty="0"/>
              <a:t>In addition to the standard eligibility threshold requirements for all project applications (new and renewal) and considered on a pass/fail basis, project applicants will also be required to affirm that they will (1) not engage in illegal racial discrimination and (2) operate drug injection or safe consumption sites.  As written, these restrictions are not limited to the use of CoC funds in the proposed project but would also restrict an organization’s ability to engage in harm reduction efforts with non-federal sources.</a:t>
            </a:r>
          </a:p>
          <a:p>
            <a:pPr marL="0" indent="0">
              <a:buNone/>
            </a:pPr>
            <a:r>
              <a:rPr lang="en-US" sz="2000" dirty="0"/>
              <a:t>HUD has also added language that it reserves the right to verify past performance and evaluate the eligibility of a project application to ensure that it can adequately manage federal awards and comply with federal laws.</a:t>
            </a:r>
          </a:p>
          <a:p>
            <a:pPr marL="0" indent="0">
              <a:buNone/>
            </a:pPr>
            <a:r>
              <a:rPr lang="en-US" sz="2000" dirty="0"/>
              <a:t>HUD states that it will not penalize applicants for complying with the terms and conditions of prior HUD awards.</a:t>
            </a:r>
          </a:p>
        </p:txBody>
      </p:sp>
      <p:sp>
        <p:nvSpPr>
          <p:cNvPr id="4" name="Footer Placeholder 3">
            <a:extLst>
              <a:ext uri="{FF2B5EF4-FFF2-40B4-BE49-F238E27FC236}">
                <a16:creationId xmlns:a16="http://schemas.microsoft.com/office/drawing/2014/main" id="{B94A4194-5A1B-E253-4A47-5D6E710F0833}"/>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909746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0E33F-C4CB-68B5-FC64-3C2AA7FF5FA3}"/>
              </a:ext>
            </a:extLst>
          </p:cNvPr>
          <p:cNvSpPr>
            <a:spLocks noGrp="1"/>
          </p:cNvSpPr>
          <p:nvPr>
            <p:ph type="title"/>
          </p:nvPr>
        </p:nvSpPr>
        <p:spPr/>
        <p:txBody>
          <a:bodyPr/>
          <a:lstStyle/>
          <a:p>
            <a:r>
              <a:rPr lang="en-US" dirty="0"/>
              <a:t>New project threshold</a:t>
            </a:r>
          </a:p>
        </p:txBody>
      </p:sp>
      <p:sp>
        <p:nvSpPr>
          <p:cNvPr id="3" name="Content Placeholder 2">
            <a:extLst>
              <a:ext uri="{FF2B5EF4-FFF2-40B4-BE49-F238E27FC236}">
                <a16:creationId xmlns:a16="http://schemas.microsoft.com/office/drawing/2014/main" id="{BA010703-2423-903A-E6BA-4B7E1B0351FD}"/>
              </a:ext>
            </a:extLst>
          </p:cNvPr>
          <p:cNvSpPr>
            <a:spLocks noGrp="1"/>
          </p:cNvSpPr>
          <p:nvPr>
            <p:ph sz="quarter" idx="11"/>
          </p:nvPr>
        </p:nvSpPr>
        <p:spPr/>
        <p:txBody>
          <a:bodyPr>
            <a:normAutofit fontScale="85000" lnSpcReduction="20000"/>
          </a:bodyPr>
          <a:lstStyle/>
          <a:p>
            <a:pPr marL="0" indent="0">
              <a:buNone/>
            </a:pPr>
            <a:r>
              <a:rPr lang="en-US" dirty="0"/>
              <a:t>Additional notable criteria by project component type:</a:t>
            </a:r>
          </a:p>
          <a:p>
            <a:pPr marL="0" indent="0">
              <a:buNone/>
            </a:pPr>
            <a:r>
              <a:rPr lang="en-US" dirty="0"/>
              <a:t>New </a:t>
            </a:r>
            <a:r>
              <a:rPr lang="en-US" b="1" dirty="0"/>
              <a:t>Transitional Housing </a:t>
            </a:r>
            <a:r>
              <a:rPr lang="en-US" dirty="0"/>
              <a:t>projects must provide individualized services that will result in at least 20 hours per week of engagement in services, activities or employment for all program participants, except those who are over age 62, meet the definition of handicapped in 24 CFR 8.3, and/or have a developmental disability.</a:t>
            </a:r>
          </a:p>
          <a:p>
            <a:pPr marL="0" indent="0">
              <a:buNone/>
            </a:pPr>
            <a:r>
              <a:rPr lang="en-US" dirty="0"/>
              <a:t>Note: this definition of handicap is narrower than what is permissible in the McKinney-Vento Act for “homeless individual with a disability” and would exclude people with HIV/AIDS and many people whose primary diagnosis is a substance use disorder.</a:t>
            </a:r>
          </a:p>
        </p:txBody>
      </p:sp>
      <p:sp>
        <p:nvSpPr>
          <p:cNvPr id="4" name="Footer Placeholder 3">
            <a:extLst>
              <a:ext uri="{FF2B5EF4-FFF2-40B4-BE49-F238E27FC236}">
                <a16:creationId xmlns:a16="http://schemas.microsoft.com/office/drawing/2014/main" id="{172A864E-77AF-F965-CC34-F54DC984C7B8}"/>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520592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7FBC0-D839-9C46-4CF7-666CC87A63CD}"/>
              </a:ext>
            </a:extLst>
          </p:cNvPr>
          <p:cNvSpPr>
            <a:spLocks noGrp="1"/>
          </p:cNvSpPr>
          <p:nvPr>
            <p:ph type="title"/>
          </p:nvPr>
        </p:nvSpPr>
        <p:spPr/>
        <p:txBody>
          <a:bodyPr/>
          <a:lstStyle/>
          <a:p>
            <a:r>
              <a:rPr lang="en-US" dirty="0"/>
              <a:t>New Support Service Only projects</a:t>
            </a:r>
          </a:p>
        </p:txBody>
      </p:sp>
      <p:sp>
        <p:nvSpPr>
          <p:cNvPr id="3" name="Content Placeholder 2">
            <a:extLst>
              <a:ext uri="{FF2B5EF4-FFF2-40B4-BE49-F238E27FC236}">
                <a16:creationId xmlns:a16="http://schemas.microsoft.com/office/drawing/2014/main" id="{7C027131-DB53-C8A8-8536-3C05CCC5FC85}"/>
              </a:ext>
            </a:extLst>
          </p:cNvPr>
          <p:cNvSpPr>
            <a:spLocks noGrp="1"/>
          </p:cNvSpPr>
          <p:nvPr>
            <p:ph sz="quarter" idx="11"/>
          </p:nvPr>
        </p:nvSpPr>
        <p:spPr/>
        <p:txBody>
          <a:bodyPr>
            <a:normAutofit fontScale="92500" lnSpcReduction="20000"/>
          </a:bodyPr>
          <a:lstStyle/>
          <a:p>
            <a:pPr marL="0" indent="0">
              <a:buNone/>
            </a:pPr>
            <a:r>
              <a:rPr lang="en-US" dirty="0"/>
              <a:t>The FY2026 NOFO includes three types of Supportive Services Only (SSO) projects: </a:t>
            </a:r>
          </a:p>
          <a:p>
            <a:pPr lvl="1">
              <a:buFont typeface="Arial" panose="020B0604020202020204" pitchFamily="34" charset="0"/>
              <a:buChar char="•"/>
            </a:pPr>
            <a:r>
              <a:rPr lang="en-US" dirty="0"/>
              <a:t>standalone</a:t>
            </a:r>
          </a:p>
          <a:p>
            <a:pPr lvl="1">
              <a:buFont typeface="Arial" panose="020B0604020202020204" pitchFamily="34" charset="0"/>
              <a:buChar char="•"/>
            </a:pPr>
            <a:r>
              <a:rPr lang="en-US" dirty="0"/>
              <a:t>street outreach</a:t>
            </a:r>
          </a:p>
          <a:p>
            <a:pPr lvl="1">
              <a:buFont typeface="Arial" panose="020B0604020202020204" pitchFamily="34" charset="0"/>
              <a:buChar char="•"/>
            </a:pPr>
            <a:r>
              <a:rPr lang="en-US" dirty="0"/>
              <a:t>coordinated entry</a:t>
            </a:r>
          </a:p>
          <a:p>
            <a:pPr marL="0" indent="0">
              <a:buNone/>
            </a:pPr>
            <a:r>
              <a:rPr lang="en-US" dirty="0"/>
              <a:t>The criteria for new SSO projects are largely standard, however, new SSO-Street Outreach projects must demonstrate a history of, or plan for, partnering and cooperating with first responders and law enforcement.</a:t>
            </a:r>
          </a:p>
        </p:txBody>
      </p:sp>
      <p:sp>
        <p:nvSpPr>
          <p:cNvPr id="4" name="Footer Placeholder 3">
            <a:extLst>
              <a:ext uri="{FF2B5EF4-FFF2-40B4-BE49-F238E27FC236}">
                <a16:creationId xmlns:a16="http://schemas.microsoft.com/office/drawing/2014/main" id="{48493DE5-4FC1-7C4C-F6A3-9757F10ACB79}"/>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120625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A99C8-E36E-B000-1803-E2C577BBAB95}"/>
              </a:ext>
            </a:extLst>
          </p:cNvPr>
          <p:cNvSpPr>
            <a:spLocks noGrp="1"/>
          </p:cNvSpPr>
          <p:nvPr>
            <p:ph type="title"/>
          </p:nvPr>
        </p:nvSpPr>
        <p:spPr/>
        <p:txBody>
          <a:bodyPr/>
          <a:lstStyle/>
          <a:p>
            <a:r>
              <a:rPr lang="en-US" dirty="0"/>
              <a:t>Merit Review (Consolidated Application)</a:t>
            </a:r>
          </a:p>
        </p:txBody>
      </p:sp>
      <p:sp>
        <p:nvSpPr>
          <p:cNvPr id="3" name="Content Placeholder 2">
            <a:extLst>
              <a:ext uri="{FF2B5EF4-FFF2-40B4-BE49-F238E27FC236}">
                <a16:creationId xmlns:a16="http://schemas.microsoft.com/office/drawing/2014/main" id="{D7134404-EEFC-5EB7-2B55-404DA636AFCC}"/>
              </a:ext>
            </a:extLst>
          </p:cNvPr>
          <p:cNvSpPr>
            <a:spLocks noGrp="1"/>
          </p:cNvSpPr>
          <p:nvPr>
            <p:ph sz="quarter" idx="11"/>
          </p:nvPr>
        </p:nvSpPr>
        <p:spPr/>
        <p:txBody>
          <a:bodyPr>
            <a:noAutofit/>
          </a:bodyPr>
          <a:lstStyle/>
          <a:p>
            <a:pPr marL="0" indent="0">
              <a:buNone/>
            </a:pPr>
            <a:r>
              <a:rPr lang="en-US" sz="2400" dirty="0"/>
              <a:t>Merit Review (previously CoC Scoring Criteria) removes or adjusts previous criteria and adds new criteria, with a total of 200 points available across 3 rating areas: </a:t>
            </a:r>
          </a:p>
          <a:p>
            <a:pPr marL="514350" indent="-514350">
              <a:buAutoNum type="arabicPeriod"/>
            </a:pPr>
            <a:r>
              <a:rPr lang="en-US" sz="2400" dirty="0"/>
              <a:t>Project Capacity, Review, and Ranking </a:t>
            </a:r>
          </a:p>
          <a:p>
            <a:pPr marL="514350" indent="-514350">
              <a:buAutoNum type="arabicPeriod"/>
            </a:pPr>
            <a:r>
              <a:rPr lang="en-US" sz="2400" dirty="0"/>
              <a:t>System Performance </a:t>
            </a:r>
          </a:p>
          <a:p>
            <a:pPr marL="514350" indent="-514350">
              <a:buAutoNum type="arabicPeriod"/>
            </a:pPr>
            <a:r>
              <a:rPr lang="en-US" sz="2400" dirty="0"/>
              <a:t>CoC Coordination and Engagement</a:t>
            </a:r>
          </a:p>
          <a:p>
            <a:pPr marL="0" indent="0">
              <a:buNone/>
            </a:pPr>
            <a:r>
              <a:rPr lang="en-US" sz="2400" dirty="0"/>
              <a:t>In addition, there are 20 bonus points available (up to 6 for CoC Mergers or UFAs and up to 14 for Policy Initiative Preference Points).</a:t>
            </a:r>
          </a:p>
        </p:txBody>
      </p:sp>
      <p:sp>
        <p:nvSpPr>
          <p:cNvPr id="4" name="Footer Placeholder 3">
            <a:extLst>
              <a:ext uri="{FF2B5EF4-FFF2-40B4-BE49-F238E27FC236}">
                <a16:creationId xmlns:a16="http://schemas.microsoft.com/office/drawing/2014/main" id="{9236C780-69FB-1FB2-D1C1-6FAC49F84173}"/>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26868409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A63B1-B4C9-5C88-4755-1F22221F862C}"/>
              </a:ext>
            </a:extLst>
          </p:cNvPr>
          <p:cNvSpPr>
            <a:spLocks noGrp="1"/>
          </p:cNvSpPr>
          <p:nvPr>
            <p:ph type="title"/>
          </p:nvPr>
        </p:nvSpPr>
        <p:spPr/>
        <p:txBody>
          <a:bodyPr>
            <a:normAutofit/>
          </a:bodyPr>
          <a:lstStyle/>
          <a:p>
            <a:r>
              <a:rPr lang="en-US" sz="3600" dirty="0"/>
              <a:t>Project Capacity, Review, and Ranking (14 points)</a:t>
            </a:r>
          </a:p>
        </p:txBody>
      </p:sp>
      <p:sp>
        <p:nvSpPr>
          <p:cNvPr id="3" name="Content Placeholder 2">
            <a:extLst>
              <a:ext uri="{FF2B5EF4-FFF2-40B4-BE49-F238E27FC236}">
                <a16:creationId xmlns:a16="http://schemas.microsoft.com/office/drawing/2014/main" id="{7028B584-D00B-BB15-BC37-DE9CC56FC103}"/>
              </a:ext>
            </a:extLst>
          </p:cNvPr>
          <p:cNvSpPr>
            <a:spLocks noGrp="1"/>
          </p:cNvSpPr>
          <p:nvPr>
            <p:ph sz="quarter" idx="11"/>
          </p:nvPr>
        </p:nvSpPr>
        <p:spPr>
          <a:xfrm>
            <a:off x="838200" y="1838324"/>
            <a:ext cx="10515600" cy="4062143"/>
          </a:xfrm>
        </p:spPr>
        <p:txBody>
          <a:bodyPr>
            <a:noAutofit/>
          </a:bodyPr>
          <a:lstStyle/>
          <a:p>
            <a:pPr marL="0" indent="0">
              <a:buNone/>
            </a:pPr>
            <a:r>
              <a:rPr lang="en-US" sz="1800" dirty="0"/>
              <a:t>HUD will award points to CoCs for the existence of a coordinated, inclusive, and outcome-oriented community process for the solicitation, objective review, ranking, and selection of project applications using criteria that includes the following:</a:t>
            </a:r>
          </a:p>
          <a:p>
            <a:pPr marL="514350" indent="-514350">
              <a:buAutoNum type="arabicPeriod"/>
            </a:pPr>
            <a:r>
              <a:rPr lang="en-US" sz="1800" dirty="0"/>
              <a:t>The extent to which the local ranking and review process considers returns to homelessness </a:t>
            </a:r>
          </a:p>
          <a:p>
            <a:pPr marL="514350" indent="-514350">
              <a:buAutoNum type="arabicPeriod"/>
            </a:pPr>
            <a:r>
              <a:rPr lang="en-US" sz="1800" dirty="0"/>
              <a:t>increased employment income (not income from benefits), and supportive service participation requirements for proposed projects</a:t>
            </a:r>
          </a:p>
          <a:p>
            <a:pPr marL="514350" indent="-514350">
              <a:buAutoNum type="arabicPeriod"/>
            </a:pPr>
            <a:r>
              <a:rPr lang="en-US" sz="1800" dirty="0"/>
              <a:t>Amount of funding that has been reallocated cumulatively between FY2021 and FY2026</a:t>
            </a:r>
          </a:p>
          <a:p>
            <a:pPr marL="0" indent="0">
              <a:buNone/>
            </a:pPr>
            <a:r>
              <a:rPr lang="en-US" sz="1800" dirty="0"/>
              <a:t>It is unclear how HUD will factor in the projects that were proposed for reallocation in FY2025 but which were not approved due to HUD’s awarding funds noncompetitively in accordance with Congressional direction.</a:t>
            </a:r>
          </a:p>
        </p:txBody>
      </p:sp>
      <p:sp>
        <p:nvSpPr>
          <p:cNvPr id="4" name="Footer Placeholder 3">
            <a:extLst>
              <a:ext uri="{FF2B5EF4-FFF2-40B4-BE49-F238E27FC236}">
                <a16:creationId xmlns:a16="http://schemas.microsoft.com/office/drawing/2014/main" id="{3ABE6EA7-6866-CB6C-BEAA-3C94BBF1E880}"/>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010022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CA1EB-2EE8-88DE-C36C-5362BAE79B25}"/>
              </a:ext>
            </a:extLst>
          </p:cNvPr>
          <p:cNvSpPr>
            <a:spLocks noGrp="1"/>
          </p:cNvSpPr>
          <p:nvPr>
            <p:ph type="title"/>
          </p:nvPr>
        </p:nvSpPr>
        <p:spPr/>
        <p:txBody>
          <a:bodyPr/>
          <a:lstStyle/>
          <a:p>
            <a:r>
              <a:rPr lang="en-US" dirty="0"/>
              <a:t>System Performance (64 points)</a:t>
            </a:r>
          </a:p>
        </p:txBody>
      </p:sp>
      <p:sp>
        <p:nvSpPr>
          <p:cNvPr id="3" name="Content Placeholder 2">
            <a:extLst>
              <a:ext uri="{FF2B5EF4-FFF2-40B4-BE49-F238E27FC236}">
                <a16:creationId xmlns:a16="http://schemas.microsoft.com/office/drawing/2014/main" id="{76260B26-A307-D610-9773-C2C4FFF3685D}"/>
              </a:ext>
            </a:extLst>
          </p:cNvPr>
          <p:cNvSpPr>
            <a:spLocks noGrp="1"/>
          </p:cNvSpPr>
          <p:nvPr>
            <p:ph sz="quarter" idx="11"/>
          </p:nvPr>
        </p:nvSpPr>
        <p:spPr/>
        <p:txBody>
          <a:bodyPr>
            <a:noAutofit/>
          </a:bodyPr>
          <a:lstStyle/>
          <a:p>
            <a:pPr marL="0" indent="0">
              <a:buNone/>
            </a:pPr>
            <a:r>
              <a:rPr lang="en-US" sz="1800" dirty="0"/>
              <a:t>For this section, HUD will award points to CoCs that demonstrate a system-wide performance measurement process related to reducing homelessness using criteria that includes the following:</a:t>
            </a:r>
          </a:p>
          <a:p>
            <a:pPr marL="0" indent="0">
              <a:buNone/>
            </a:pPr>
            <a:r>
              <a:rPr lang="en-US" sz="1800" dirty="0"/>
              <a:t>1. A review of all statutorily required system performance measures as well as the extent in 	which CoCs have reduced the number of encampments </a:t>
            </a:r>
            <a:r>
              <a:rPr lang="en-US" sz="1800" i="1" dirty="0"/>
              <a:t>or </a:t>
            </a:r>
            <a:r>
              <a:rPr lang="en-US" sz="1800" dirty="0"/>
              <a:t>the number of people residing in encampments</a:t>
            </a:r>
          </a:p>
          <a:p>
            <a:pPr marL="0" indent="0">
              <a:buNone/>
            </a:pPr>
            <a:r>
              <a:rPr lang="en-US" sz="1800" dirty="0"/>
              <a:t>2. Significant and consistent reductions in homelessness reported in the PIT count since 2024</a:t>
            </a:r>
          </a:p>
          <a:p>
            <a:pPr marL="0" indent="0">
              <a:buNone/>
            </a:pPr>
            <a:r>
              <a:rPr lang="en-US" sz="1800" dirty="0"/>
              <a:t>3. The percentage of program participants that exit CoC-funded housing to unsubsidized housing with a goal of at least 20%</a:t>
            </a:r>
          </a:p>
          <a:p>
            <a:pPr marL="0" indent="0">
              <a:buNone/>
            </a:pPr>
            <a:r>
              <a:rPr lang="en-US" sz="1800" dirty="0"/>
              <a:t>4. Income growth from employment only. HUD is not considering income growth for program  participants from non-employment sources like Social Security Income</a:t>
            </a:r>
          </a:p>
        </p:txBody>
      </p:sp>
      <p:sp>
        <p:nvSpPr>
          <p:cNvPr id="4" name="Footer Placeholder 3">
            <a:extLst>
              <a:ext uri="{FF2B5EF4-FFF2-40B4-BE49-F238E27FC236}">
                <a16:creationId xmlns:a16="http://schemas.microsoft.com/office/drawing/2014/main" id="{26B86745-0CBB-21DF-D293-5E16F50CCC26}"/>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234331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09C47-71CA-8D9C-C800-CEF5641A1A24}"/>
              </a:ext>
            </a:extLst>
          </p:cNvPr>
          <p:cNvSpPr>
            <a:spLocks noGrp="1"/>
          </p:cNvSpPr>
          <p:nvPr>
            <p:ph type="title"/>
          </p:nvPr>
        </p:nvSpPr>
        <p:spPr/>
        <p:txBody>
          <a:bodyPr>
            <a:normAutofit/>
          </a:bodyPr>
          <a:lstStyle/>
          <a:p>
            <a:r>
              <a:rPr lang="en-US" sz="3600" dirty="0"/>
              <a:t>CoC Coordination and Engagement (122 points)</a:t>
            </a:r>
          </a:p>
        </p:txBody>
      </p:sp>
      <p:sp>
        <p:nvSpPr>
          <p:cNvPr id="3" name="Content Placeholder 2">
            <a:extLst>
              <a:ext uri="{FF2B5EF4-FFF2-40B4-BE49-F238E27FC236}">
                <a16:creationId xmlns:a16="http://schemas.microsoft.com/office/drawing/2014/main" id="{033D841B-864E-2A8B-B910-BE64D5BDDBCE}"/>
              </a:ext>
            </a:extLst>
          </p:cNvPr>
          <p:cNvSpPr>
            <a:spLocks noGrp="1"/>
          </p:cNvSpPr>
          <p:nvPr>
            <p:ph sz="quarter" idx="11"/>
          </p:nvPr>
        </p:nvSpPr>
        <p:spPr/>
        <p:txBody>
          <a:bodyPr>
            <a:normAutofit fontScale="70000" lnSpcReduction="20000"/>
          </a:bodyPr>
          <a:lstStyle/>
          <a:p>
            <a:pPr marL="0" indent="0">
              <a:buNone/>
            </a:pPr>
            <a:r>
              <a:rPr lang="en-US" dirty="0"/>
              <a:t>For this section, HUD will award points to CoCs that demonstrate coordination with other systems of care using criteria and providing information on comprehensive strategies for reducing homelessness and addressing gaps in the current homelessness response system. </a:t>
            </a:r>
          </a:p>
          <a:p>
            <a:pPr marL="0" indent="0">
              <a:buNone/>
            </a:pPr>
            <a:r>
              <a:rPr lang="en-US" dirty="0"/>
              <a:t>The availability of treatment and recovery services. Some of the criteria that will be considered include: (1) on-site “substance use” treatment is available for at least 30 percent of housing projects (2) partnerships with entities, including those that focus on inpatient civil commitment and how court orders are leveraged to support movement towards housing and independence (3) a minimum number of CoC-funded beds that have participation requirements for substance use disorder treatment, based on the number of people reporting “chronic substance use” in the most recent Point-in-Time count; and 24/7 access to detox or inpatient treatment within the CoC geography.</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E51575C3-4B16-F462-E50C-F9F39E8613EA}"/>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2603203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1284-0281-AC79-9430-7E4669D53BBF}"/>
              </a:ext>
            </a:extLst>
          </p:cNvPr>
          <p:cNvSpPr>
            <a:spLocks noGrp="1"/>
          </p:cNvSpPr>
          <p:nvPr>
            <p:ph type="title"/>
          </p:nvPr>
        </p:nvSpPr>
        <p:spPr/>
        <p:txBody>
          <a:bodyPr/>
          <a:lstStyle/>
          <a:p>
            <a:r>
              <a:rPr lang="en-US" dirty="0"/>
              <a:t>CoC Coordination &amp; Engagement cont..</a:t>
            </a:r>
          </a:p>
        </p:txBody>
      </p:sp>
      <p:sp>
        <p:nvSpPr>
          <p:cNvPr id="3" name="Content Placeholder 2">
            <a:extLst>
              <a:ext uri="{FF2B5EF4-FFF2-40B4-BE49-F238E27FC236}">
                <a16:creationId xmlns:a16="http://schemas.microsoft.com/office/drawing/2014/main" id="{D8945566-CCBB-7B43-4D47-B9A6AD35CCB4}"/>
              </a:ext>
            </a:extLst>
          </p:cNvPr>
          <p:cNvSpPr>
            <a:spLocks noGrp="1"/>
          </p:cNvSpPr>
          <p:nvPr>
            <p:ph sz="quarter" idx="11"/>
          </p:nvPr>
        </p:nvSpPr>
        <p:spPr/>
        <p:txBody>
          <a:bodyPr>
            <a:noAutofit/>
          </a:bodyPr>
          <a:lstStyle/>
          <a:p>
            <a:pPr marL="0" indent="0">
              <a:buNone/>
            </a:pPr>
            <a:r>
              <a:rPr lang="en-US" sz="2000" dirty="0"/>
              <a:t>The extent to which funding for supportive services is available either through match and leveraging (50%) </a:t>
            </a:r>
            <a:r>
              <a:rPr lang="en-US" sz="2000" i="1" dirty="0"/>
              <a:t>or </a:t>
            </a:r>
            <a:r>
              <a:rPr lang="en-US" sz="2000" dirty="0"/>
              <a:t>as a part of the overall funding request in FY2026 (30%).</a:t>
            </a:r>
          </a:p>
          <a:p>
            <a:pPr marL="0" indent="0">
              <a:buNone/>
            </a:pPr>
            <a:r>
              <a:rPr lang="en-US" sz="2000" dirty="0"/>
              <a:t>The percentage of housing projects that require participation in supportive services documented by a supportive service agreement or equivalent (for full points, 100% of projects must have service participation requirements).</a:t>
            </a:r>
          </a:p>
          <a:p>
            <a:pPr marL="0" indent="0">
              <a:buNone/>
            </a:pPr>
            <a:r>
              <a:rPr lang="en-US" sz="2000" dirty="0"/>
              <a:t>The extent to which there is a plan in place for sharing PIT, HIC, HMIS, and SPM data with state and local government as permitted by law.</a:t>
            </a:r>
          </a:p>
          <a:p>
            <a:pPr marL="0" indent="0">
              <a:buNone/>
            </a:pPr>
            <a:r>
              <a:rPr lang="en-US" sz="2000" dirty="0"/>
              <a:t>The extent to which the CoC has an agreement in place with at least one PHA to enable transition from CoC-funded housing to other HUD-assisted housing. HUD does not address how this will or will not affect other rating factors that consider exits to unsubsidized housing a success.</a:t>
            </a:r>
          </a:p>
        </p:txBody>
      </p:sp>
      <p:sp>
        <p:nvSpPr>
          <p:cNvPr id="4" name="Footer Placeholder 3">
            <a:extLst>
              <a:ext uri="{FF2B5EF4-FFF2-40B4-BE49-F238E27FC236}">
                <a16:creationId xmlns:a16="http://schemas.microsoft.com/office/drawing/2014/main" id="{6E3A749A-90B4-158C-3975-AE1A12C8F9C5}"/>
              </a:ext>
            </a:extLst>
          </p:cNvPr>
          <p:cNvSpPr>
            <a:spLocks noGrp="1"/>
          </p:cNvSpPr>
          <p:nvPr>
            <p:ph type="ftr" sz="quarter" idx="3"/>
          </p:nvPr>
        </p:nvSpPr>
        <p:spPr/>
        <p:txBody>
          <a:bodyPr/>
          <a:lstStyle/>
          <a:p>
            <a:r>
              <a:rPr lang="en-US" dirty="0"/>
              <a:t>Hennepin County</a:t>
            </a:r>
          </a:p>
        </p:txBody>
      </p:sp>
    </p:spTree>
    <p:extLst>
      <p:ext uri="{BB962C8B-B14F-4D97-AF65-F5344CB8AC3E}">
        <p14:creationId xmlns:p14="http://schemas.microsoft.com/office/powerpoint/2010/main" val="38923074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EB4F5-7CA4-A315-3739-FB26C9795473}"/>
              </a:ext>
            </a:extLst>
          </p:cNvPr>
          <p:cNvSpPr>
            <a:spLocks noGrp="1"/>
          </p:cNvSpPr>
          <p:nvPr>
            <p:ph type="title"/>
          </p:nvPr>
        </p:nvSpPr>
        <p:spPr/>
        <p:txBody>
          <a:bodyPr/>
          <a:lstStyle/>
          <a:p>
            <a:r>
              <a:rPr lang="en-US" dirty="0"/>
              <a:t>CoC Coordination &amp; Engagement </a:t>
            </a:r>
            <a:r>
              <a:rPr lang="en-US" dirty="0" err="1"/>
              <a:t>cont</a:t>
            </a:r>
            <a:r>
              <a:rPr lang="en-US" dirty="0"/>
              <a:t>…</a:t>
            </a:r>
          </a:p>
        </p:txBody>
      </p:sp>
      <p:sp>
        <p:nvSpPr>
          <p:cNvPr id="3" name="Content Placeholder 2">
            <a:extLst>
              <a:ext uri="{FF2B5EF4-FFF2-40B4-BE49-F238E27FC236}">
                <a16:creationId xmlns:a16="http://schemas.microsoft.com/office/drawing/2014/main" id="{7B4292A0-0BB7-D7C9-4565-87492A162DC9}"/>
              </a:ext>
            </a:extLst>
          </p:cNvPr>
          <p:cNvSpPr>
            <a:spLocks noGrp="1"/>
          </p:cNvSpPr>
          <p:nvPr>
            <p:ph sz="quarter" idx="11"/>
          </p:nvPr>
        </p:nvSpPr>
        <p:spPr/>
        <p:txBody>
          <a:bodyPr>
            <a:normAutofit fontScale="25000" lnSpcReduction="20000"/>
          </a:bodyPr>
          <a:lstStyle/>
          <a:p>
            <a:pPr marL="0" indent="0">
              <a:buNone/>
            </a:pPr>
            <a:r>
              <a:rPr lang="en-US" sz="7200" dirty="0"/>
              <a:t>CoCs will be evaluated on the extent to which they describe the following:</a:t>
            </a:r>
          </a:p>
          <a:p>
            <a:pPr>
              <a:buFont typeface="Wingdings" panose="05000000000000000000" pitchFamily="2" charset="2"/>
              <a:buChar char="ü"/>
            </a:pPr>
            <a:r>
              <a:rPr lang="en-US" sz="7200" dirty="0"/>
              <a:t>Street outreach projects partner with first responders and law enforcement to increase housing and service engagement.</a:t>
            </a:r>
          </a:p>
          <a:p>
            <a:pPr>
              <a:buFont typeface="Wingdings" panose="05000000000000000000" pitchFamily="2" charset="2"/>
              <a:buChar char="ü"/>
            </a:pPr>
            <a:r>
              <a:rPr lang="en-US" sz="7200" dirty="0"/>
              <a:t>Assist with family or support-network reunification efforts, an opportunity to highlight housing problem-solving initiatives.</a:t>
            </a:r>
          </a:p>
          <a:p>
            <a:pPr>
              <a:buFont typeface="Wingdings" panose="05000000000000000000" pitchFamily="2" charset="2"/>
              <a:buChar char="ü"/>
            </a:pPr>
            <a:r>
              <a:rPr lang="en-US" sz="7200" dirty="0"/>
              <a:t>Able to demonstrate cooperation with law enforcement and first responders as well as provide a plan for leveraging or mitigating local or state laws/policies/practices that are in support of or which are not aligned with encampment clearances, decreasing the use of illicit drugs and quickly connecting people with treatment and/or law enforcement, the use of involuntary civil commitment, and comprehensively sharing data with SORNA.</a:t>
            </a:r>
          </a:p>
          <a:p>
            <a:pPr>
              <a:buFont typeface="Wingdings" panose="05000000000000000000" pitchFamily="2" charset="2"/>
              <a:buChar char="ü"/>
            </a:pPr>
            <a:r>
              <a:rPr lang="en-US" sz="7200" dirty="0"/>
              <a:t>Responding specifically to certain subpopulations including children and youth, families with children, Veterans, survivors of domestic violence, justice involved individuals, high utilizers of healthcare systems, aging and elderly individuals and families, and chronically homeless households.</a:t>
            </a:r>
          </a:p>
          <a:p>
            <a:pPr marL="0" indent="0">
              <a:buNone/>
            </a:pPr>
            <a:endParaRPr lang="en-US" dirty="0"/>
          </a:p>
        </p:txBody>
      </p:sp>
      <p:sp>
        <p:nvSpPr>
          <p:cNvPr id="4" name="Footer Placeholder 3">
            <a:extLst>
              <a:ext uri="{FF2B5EF4-FFF2-40B4-BE49-F238E27FC236}">
                <a16:creationId xmlns:a16="http://schemas.microsoft.com/office/drawing/2014/main" id="{515BF78F-4EDB-58E8-C109-B7BEDCC8158A}"/>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046008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5674C-F783-79B5-2B35-0E133F64A24C}"/>
              </a:ext>
            </a:extLst>
          </p:cNvPr>
          <p:cNvSpPr>
            <a:spLocks noGrp="1"/>
          </p:cNvSpPr>
          <p:nvPr>
            <p:ph type="title"/>
          </p:nvPr>
        </p:nvSpPr>
        <p:spPr/>
        <p:txBody>
          <a:bodyPr/>
          <a:lstStyle/>
          <a:p>
            <a:r>
              <a:rPr lang="en-US" dirty="0"/>
              <a:t>Introductions in chat</a:t>
            </a:r>
          </a:p>
        </p:txBody>
      </p:sp>
      <p:sp>
        <p:nvSpPr>
          <p:cNvPr id="3" name="Content Placeholder 2">
            <a:extLst>
              <a:ext uri="{FF2B5EF4-FFF2-40B4-BE49-F238E27FC236}">
                <a16:creationId xmlns:a16="http://schemas.microsoft.com/office/drawing/2014/main" id="{A64E2D42-3667-B6B6-330E-4F7D0C94A63E}"/>
              </a:ext>
            </a:extLst>
          </p:cNvPr>
          <p:cNvSpPr>
            <a:spLocks noGrp="1"/>
          </p:cNvSpPr>
          <p:nvPr>
            <p:ph sz="quarter" idx="11"/>
          </p:nvPr>
        </p:nvSpPr>
        <p:spPr/>
        <p:txBody>
          <a:bodyPr/>
          <a:lstStyle/>
          <a:p>
            <a:r>
              <a:rPr lang="en-US" dirty="0"/>
              <a:t>Name</a:t>
            </a:r>
          </a:p>
          <a:p>
            <a:r>
              <a:rPr lang="en-US" dirty="0"/>
              <a:t>Pronouns</a:t>
            </a:r>
          </a:p>
          <a:p>
            <a:r>
              <a:rPr lang="en-US" dirty="0"/>
              <a:t>Agency/Organization</a:t>
            </a:r>
          </a:p>
        </p:txBody>
      </p:sp>
      <p:sp>
        <p:nvSpPr>
          <p:cNvPr id="4" name="Footer Placeholder 3">
            <a:extLst>
              <a:ext uri="{FF2B5EF4-FFF2-40B4-BE49-F238E27FC236}">
                <a16:creationId xmlns:a16="http://schemas.microsoft.com/office/drawing/2014/main" id="{369CB800-F21E-E5B8-893E-E732C8360BEA}"/>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27975987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64681-AA25-8B40-26ED-0828020B42EC}"/>
              </a:ext>
            </a:extLst>
          </p:cNvPr>
          <p:cNvSpPr>
            <a:spLocks noGrp="1"/>
          </p:cNvSpPr>
          <p:nvPr>
            <p:ph type="title"/>
          </p:nvPr>
        </p:nvSpPr>
        <p:spPr/>
        <p:txBody>
          <a:bodyPr/>
          <a:lstStyle/>
          <a:p>
            <a:r>
              <a:rPr lang="en-US" dirty="0"/>
              <a:t>Risk Review</a:t>
            </a:r>
          </a:p>
        </p:txBody>
      </p:sp>
      <p:sp>
        <p:nvSpPr>
          <p:cNvPr id="3" name="Content Placeholder 2">
            <a:extLst>
              <a:ext uri="{FF2B5EF4-FFF2-40B4-BE49-F238E27FC236}">
                <a16:creationId xmlns:a16="http://schemas.microsoft.com/office/drawing/2014/main" id="{77E9B141-1EE9-2D3F-4FA8-C91E4936F7A3}"/>
              </a:ext>
            </a:extLst>
          </p:cNvPr>
          <p:cNvSpPr>
            <a:spLocks noGrp="1"/>
          </p:cNvSpPr>
          <p:nvPr>
            <p:ph sz="quarter" idx="11"/>
          </p:nvPr>
        </p:nvSpPr>
        <p:spPr/>
        <p:txBody>
          <a:bodyPr>
            <a:normAutofit fontScale="62500" lnSpcReduction="20000"/>
          </a:bodyPr>
          <a:lstStyle/>
          <a:p>
            <a:pPr marL="0" indent="0">
              <a:buNone/>
            </a:pPr>
            <a:r>
              <a:rPr lang="en-US" dirty="0"/>
              <a:t>Like every year, the FY2026 NOFO includes a risk review that looks at criteria associated with things like financial controls, effective management systems, and results of audits. However, the list has now been expanded to include:</a:t>
            </a:r>
          </a:p>
          <a:p>
            <a:pPr>
              <a:buFont typeface="Wingdings" panose="05000000000000000000" pitchFamily="2" charset="2"/>
              <a:buChar char="Ø"/>
            </a:pPr>
            <a:r>
              <a:rPr lang="en-US" dirty="0"/>
              <a:t>Public sources such as newspapers, Inspector General or Government Accountability Office</a:t>
            </a:r>
          </a:p>
          <a:p>
            <a:pPr>
              <a:buFont typeface="Wingdings" panose="05000000000000000000" pitchFamily="2" charset="2"/>
              <a:buChar char="Ø"/>
            </a:pPr>
            <a:r>
              <a:rPr lang="en-US" dirty="0"/>
              <a:t>reports or findings, or other complaints that have been proven to have merit</a:t>
            </a:r>
          </a:p>
          <a:p>
            <a:pPr>
              <a:buFont typeface="Wingdings" panose="05000000000000000000" pitchFamily="2" charset="2"/>
              <a:buChar char="Ø"/>
            </a:pPr>
            <a:r>
              <a:rPr lang="en-US" dirty="0"/>
              <a:t>Ability to follow all required laws and rules</a:t>
            </a:r>
          </a:p>
          <a:p>
            <a:pPr>
              <a:buFont typeface="Wingdings" panose="05000000000000000000" pitchFamily="2" charset="2"/>
              <a:buChar char="Ø"/>
            </a:pPr>
            <a:r>
              <a:rPr lang="en-US" dirty="0"/>
              <a:t>Ability to promote self-sufficiency and economic independence</a:t>
            </a:r>
          </a:p>
          <a:p>
            <a:pPr marL="0" indent="0">
              <a:buNone/>
            </a:pPr>
            <a:r>
              <a:rPr lang="en-US" i="1" dirty="0"/>
              <a:t>Further, HUD has also modified how this risk review has historically been utilized by stating that the results of the risk review alone can be considered sufficient to make adverse funding decisions.</a:t>
            </a:r>
            <a:endParaRPr lang="en-US" dirty="0"/>
          </a:p>
        </p:txBody>
      </p:sp>
      <p:sp>
        <p:nvSpPr>
          <p:cNvPr id="4" name="Footer Placeholder 3">
            <a:extLst>
              <a:ext uri="{FF2B5EF4-FFF2-40B4-BE49-F238E27FC236}">
                <a16:creationId xmlns:a16="http://schemas.microsoft.com/office/drawing/2014/main" id="{AAEBA730-FD1F-D8F6-9F0F-489CFEAF3F74}"/>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11945819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3E2A4-4596-A356-ECB3-1CC528C63569}"/>
              </a:ext>
            </a:extLst>
          </p:cNvPr>
          <p:cNvSpPr>
            <a:spLocks noGrp="1"/>
          </p:cNvSpPr>
          <p:nvPr>
            <p:ph type="title"/>
          </p:nvPr>
        </p:nvSpPr>
        <p:spPr/>
        <p:txBody>
          <a:bodyPr/>
          <a:lstStyle/>
          <a:p>
            <a:r>
              <a:rPr lang="en-US" dirty="0"/>
              <a:t>Tier 1 &amp; Tier 2 explained</a:t>
            </a:r>
          </a:p>
        </p:txBody>
      </p:sp>
      <p:sp>
        <p:nvSpPr>
          <p:cNvPr id="3" name="Content Placeholder 2">
            <a:extLst>
              <a:ext uri="{FF2B5EF4-FFF2-40B4-BE49-F238E27FC236}">
                <a16:creationId xmlns:a16="http://schemas.microsoft.com/office/drawing/2014/main" id="{D0EB24F5-26BF-AB1F-C7A6-D64256455E89}"/>
              </a:ext>
            </a:extLst>
          </p:cNvPr>
          <p:cNvSpPr>
            <a:spLocks noGrp="1"/>
          </p:cNvSpPr>
          <p:nvPr>
            <p:ph sz="quarter" idx="11"/>
          </p:nvPr>
        </p:nvSpPr>
        <p:spPr/>
        <p:txBody>
          <a:bodyPr>
            <a:noAutofit/>
          </a:bodyPr>
          <a:lstStyle/>
          <a:p>
            <a:pPr marL="0" indent="0">
              <a:buNone/>
            </a:pPr>
            <a:r>
              <a:rPr lang="en-US" sz="1800" dirty="0"/>
              <a:t>Projects ranked in Tier 1 will be awarded if they meet project threshold requirements and are not rejected by HUD for other reasons. CoCs should place their highest priority projects in Tier 1 which, in FY2026, is equal to 60% of the CoC’s ARD.</a:t>
            </a:r>
          </a:p>
          <a:p>
            <a:pPr marL="0" indent="0">
              <a:buNone/>
            </a:pPr>
            <a:r>
              <a:rPr lang="en-US" sz="1800" dirty="0"/>
              <a:t>All remaining projects must be ranked in Tier 2, which is the difference between Tier 1 and the sum of a CoCs ARD, CoC Bonus, and DV Bonus amounts. Awards of Tier 2 projects are dependent upon:  Meeting project threshold requirement; Passing all other review elements (i.e., risk review); The CoC score based on the Merit Review; The Tier 2 project score; The availability of funds; </a:t>
            </a:r>
          </a:p>
          <a:p>
            <a:pPr marL="0" indent="0">
              <a:buNone/>
            </a:pPr>
            <a:r>
              <a:rPr lang="en-US" sz="1800" dirty="0"/>
              <a:t>The selection process outlined below regarding the order in which different project types will be selected The Tier Project score is based on a 100-point scale CoC Score. Up to 50 points in direct proportion to how the CoC scored on the merit review</a:t>
            </a:r>
          </a:p>
          <a:p>
            <a:pPr marL="0" indent="0">
              <a:buNone/>
            </a:pPr>
            <a:r>
              <a:rPr lang="en-US" sz="1800" dirty="0"/>
              <a:t>CoC Project Ranking. Up to 40 points for the project’s ranking position on the CoC priority list  Service Participation. Up to 10 points for projects that indicate that they have or will incorporate service participation requirements</a:t>
            </a:r>
          </a:p>
        </p:txBody>
      </p:sp>
      <p:sp>
        <p:nvSpPr>
          <p:cNvPr id="4" name="Footer Placeholder 3">
            <a:extLst>
              <a:ext uri="{FF2B5EF4-FFF2-40B4-BE49-F238E27FC236}">
                <a16:creationId xmlns:a16="http://schemas.microsoft.com/office/drawing/2014/main" id="{FA3A29A3-6875-5305-57BC-9E4DEA5DF996}"/>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136582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89784-352B-610F-2EBB-135CFD81C3B5}"/>
              </a:ext>
            </a:extLst>
          </p:cNvPr>
          <p:cNvSpPr>
            <a:spLocks noGrp="1"/>
          </p:cNvSpPr>
          <p:nvPr>
            <p:ph type="title"/>
          </p:nvPr>
        </p:nvSpPr>
        <p:spPr/>
        <p:txBody>
          <a:bodyPr/>
          <a:lstStyle/>
          <a:p>
            <a:r>
              <a:rPr lang="en-US" dirty="0"/>
              <a:t>HUD Selection process</a:t>
            </a:r>
          </a:p>
        </p:txBody>
      </p:sp>
      <p:sp>
        <p:nvSpPr>
          <p:cNvPr id="3" name="Content Placeholder 2">
            <a:extLst>
              <a:ext uri="{FF2B5EF4-FFF2-40B4-BE49-F238E27FC236}">
                <a16:creationId xmlns:a16="http://schemas.microsoft.com/office/drawing/2014/main" id="{058E9EE0-FA3B-2D46-FB46-E814F0EE66D1}"/>
              </a:ext>
            </a:extLst>
          </p:cNvPr>
          <p:cNvSpPr>
            <a:spLocks noGrp="1"/>
          </p:cNvSpPr>
          <p:nvPr>
            <p:ph sz="quarter" idx="11"/>
          </p:nvPr>
        </p:nvSpPr>
        <p:spPr>
          <a:xfrm>
            <a:off x="838200" y="1838325"/>
            <a:ext cx="10515600" cy="4165660"/>
          </a:xfrm>
        </p:spPr>
        <p:txBody>
          <a:bodyPr>
            <a:noAutofit/>
          </a:bodyPr>
          <a:lstStyle/>
          <a:p>
            <a:pPr marL="0" indent="0">
              <a:buNone/>
            </a:pPr>
            <a:r>
              <a:rPr lang="en-US" sz="1400" dirty="0"/>
              <a:t>1. HUD will select all CoC Planning and UFA Costs applications that meet project threshold requirements.</a:t>
            </a:r>
          </a:p>
          <a:p>
            <a:pPr marL="0" indent="0">
              <a:buNone/>
            </a:pPr>
            <a:r>
              <a:rPr lang="en-US" sz="1400" dirty="0"/>
              <a:t>2. HUD will select all projects ranked in Tier 1 that meet project threshold requirements.</a:t>
            </a:r>
          </a:p>
          <a:p>
            <a:pPr marL="0" indent="0">
              <a:buNone/>
            </a:pPr>
            <a:r>
              <a:rPr lang="en-US" sz="1400" dirty="0"/>
              <a:t>3. HUD will determine how much of the funding awarded in Tier 1 was for DV Bonus projects. If that total does not yet equal $104,000,000 HUD will select additional DV Bonus projects that meet project threshold requirements ranked in Tier 2 up to set-aside amount. Projects will be selected based on Tier 2 score.</a:t>
            </a:r>
          </a:p>
          <a:p>
            <a:pPr marL="0" indent="0">
              <a:buNone/>
            </a:pPr>
            <a:r>
              <a:rPr lang="en-US" sz="1400" dirty="0"/>
              <a:t>4. HUD will determine how much of the funding awarded in Tier 1 was for permanent housing projects for families with children. If that total does not yet equal $430,000,000, then HUD will select additional permanent housing projects that meet project threshold requirements targeted to serve families with children. Projects will be selected based on Tier 2 score.</a:t>
            </a:r>
          </a:p>
          <a:p>
            <a:pPr marL="0" indent="0">
              <a:buNone/>
            </a:pPr>
            <a:r>
              <a:rPr lang="en-US" sz="1400" dirty="0"/>
              <a:t>Then, HUD will select new TH and SSO projects </a:t>
            </a:r>
            <a:r>
              <a:rPr lang="en-US" sz="1400" i="1" dirty="0"/>
              <a:t>ranked in Tier 2 </a:t>
            </a:r>
            <a:r>
              <a:rPr lang="en-US" sz="1400" dirty="0"/>
              <a:t>that meet project threshold requirements by Tier 2 score until $1.3 billion of new projects have been selected. This could include additional TH and SSO projects submitted for the DV Bonus but which were not selected under that set-aside. If the $1.3 billion set aside is not yet reached…</a:t>
            </a:r>
          </a:p>
          <a:p>
            <a:pPr marL="0" indent="0">
              <a:buNone/>
            </a:pPr>
            <a:r>
              <a:rPr lang="en-US" sz="1400" dirty="0"/>
              <a:t>Next, HUD will select other types of new projects </a:t>
            </a:r>
            <a:r>
              <a:rPr lang="en-US" sz="1400" i="1" dirty="0"/>
              <a:t>ranked in Tier 2 </a:t>
            </a:r>
            <a:r>
              <a:rPr lang="en-US" sz="1400" dirty="0"/>
              <a:t>that meet project threshold requirements by Tier 2 score until the $1.3 billion amount has been reached. Once $1.3 billion in new projects has been reached, HUD will remove any remaining unselected new projects. If any funds are remaining in Tier 2…</a:t>
            </a:r>
          </a:p>
        </p:txBody>
      </p:sp>
      <p:sp>
        <p:nvSpPr>
          <p:cNvPr id="4" name="Footer Placeholder 3">
            <a:extLst>
              <a:ext uri="{FF2B5EF4-FFF2-40B4-BE49-F238E27FC236}">
                <a16:creationId xmlns:a16="http://schemas.microsoft.com/office/drawing/2014/main" id="{432DA328-67ED-C4B5-E698-9AB0F7108B06}"/>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2736858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E4CBC-1BBF-624F-37F7-2D2D1DD4C0C0}"/>
              </a:ext>
            </a:extLst>
          </p:cNvPr>
          <p:cNvSpPr>
            <a:spLocks noGrp="1"/>
          </p:cNvSpPr>
          <p:nvPr>
            <p:ph type="title"/>
          </p:nvPr>
        </p:nvSpPr>
        <p:spPr/>
        <p:txBody>
          <a:bodyPr/>
          <a:lstStyle/>
          <a:p>
            <a:pPr algn="ctr"/>
            <a:r>
              <a:rPr lang="en-US" dirty="0"/>
              <a:t>Hennepin CoC </a:t>
            </a:r>
            <a:br>
              <a:rPr lang="en-US" dirty="0"/>
            </a:br>
            <a:r>
              <a:rPr lang="en-US" dirty="0"/>
              <a:t>Timeline for FY26 NOFO Activities to date</a:t>
            </a:r>
          </a:p>
        </p:txBody>
      </p:sp>
      <p:sp>
        <p:nvSpPr>
          <p:cNvPr id="3" name="Content Placeholder 2">
            <a:extLst>
              <a:ext uri="{FF2B5EF4-FFF2-40B4-BE49-F238E27FC236}">
                <a16:creationId xmlns:a16="http://schemas.microsoft.com/office/drawing/2014/main" id="{55FD0267-A5F0-E818-40F8-ED19214A0AAC}"/>
              </a:ext>
            </a:extLst>
          </p:cNvPr>
          <p:cNvSpPr>
            <a:spLocks noGrp="1"/>
          </p:cNvSpPr>
          <p:nvPr>
            <p:ph sz="quarter" idx="11"/>
          </p:nvPr>
        </p:nvSpPr>
        <p:spPr/>
        <p:txBody>
          <a:bodyPr/>
          <a:lstStyle/>
          <a:p>
            <a:r>
              <a:rPr lang="en-US" dirty="0"/>
              <a:t>April 13 – April 28</a:t>
            </a:r>
            <a:r>
              <a:rPr lang="en-US" baseline="30000" dirty="0"/>
              <a:t>th</a:t>
            </a:r>
            <a:r>
              <a:rPr lang="en-US" dirty="0"/>
              <a:t> – 2026 CoC project score card share, review, &amp; confirm score </a:t>
            </a:r>
          </a:p>
          <a:p>
            <a:pPr lvl="0"/>
            <a:r>
              <a:rPr lang="en-US" dirty="0"/>
              <a:t>May 1</a:t>
            </a:r>
            <a:r>
              <a:rPr lang="en-US" baseline="30000" dirty="0"/>
              <a:t>st</a:t>
            </a:r>
            <a:r>
              <a:rPr lang="en-US" dirty="0"/>
              <a:t> – May 8</a:t>
            </a:r>
            <a:r>
              <a:rPr lang="en-US" baseline="30000" dirty="0"/>
              <a:t>th</a:t>
            </a:r>
            <a:r>
              <a:rPr lang="en-US" dirty="0"/>
              <a:t> – 2026 Final approval &amp; comments on score card in preparation for ranking</a:t>
            </a:r>
          </a:p>
          <a:p>
            <a:r>
              <a:rPr lang="en-US" b="1" dirty="0"/>
              <a:t>June 15</a:t>
            </a:r>
            <a:r>
              <a:rPr lang="en-US" b="1" baseline="30000" dirty="0"/>
              <a:t>th</a:t>
            </a:r>
            <a:r>
              <a:rPr lang="en-US" b="1" dirty="0"/>
              <a:t> - Hennepin CoC</a:t>
            </a:r>
            <a:r>
              <a:rPr lang="en-US" dirty="0"/>
              <a:t> </a:t>
            </a:r>
            <a:r>
              <a:rPr lang="en-US" b="1" dirty="0"/>
              <a:t>FY2026 NOFO Overview &amp; timeline meeting – 1:00-3 (today)</a:t>
            </a:r>
            <a:endParaRPr lang="en-US" dirty="0"/>
          </a:p>
        </p:txBody>
      </p:sp>
      <p:sp>
        <p:nvSpPr>
          <p:cNvPr id="4" name="Footer Placeholder 3">
            <a:extLst>
              <a:ext uri="{FF2B5EF4-FFF2-40B4-BE49-F238E27FC236}">
                <a16:creationId xmlns:a16="http://schemas.microsoft.com/office/drawing/2014/main" id="{6DD3C038-D218-2F66-6E36-D1F8B7E940EA}"/>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1753701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E9DE7-9B23-B794-8D20-90A4EE4F397E}"/>
              </a:ext>
            </a:extLst>
          </p:cNvPr>
          <p:cNvSpPr>
            <a:spLocks noGrp="1"/>
          </p:cNvSpPr>
          <p:nvPr>
            <p:ph type="title"/>
          </p:nvPr>
        </p:nvSpPr>
        <p:spPr/>
        <p:txBody>
          <a:bodyPr/>
          <a:lstStyle/>
          <a:p>
            <a:r>
              <a:rPr lang="en-US" dirty="0"/>
              <a:t>Hennepin CoC - Timeline moving forward </a:t>
            </a:r>
          </a:p>
        </p:txBody>
      </p:sp>
      <p:sp>
        <p:nvSpPr>
          <p:cNvPr id="3" name="Content Placeholder 2">
            <a:extLst>
              <a:ext uri="{FF2B5EF4-FFF2-40B4-BE49-F238E27FC236}">
                <a16:creationId xmlns:a16="http://schemas.microsoft.com/office/drawing/2014/main" id="{C4B32298-33D3-78D1-3ED6-2E2A52007702}"/>
              </a:ext>
            </a:extLst>
          </p:cNvPr>
          <p:cNvSpPr>
            <a:spLocks noGrp="1"/>
          </p:cNvSpPr>
          <p:nvPr>
            <p:ph sz="quarter" idx="11"/>
          </p:nvPr>
        </p:nvSpPr>
        <p:spPr/>
        <p:txBody>
          <a:bodyPr>
            <a:normAutofit fontScale="62500" lnSpcReduction="20000"/>
          </a:bodyPr>
          <a:lstStyle/>
          <a:p>
            <a:pPr lvl="0"/>
            <a:r>
              <a:rPr lang="en-US" dirty="0"/>
              <a:t>June 19</a:t>
            </a:r>
            <a:r>
              <a:rPr lang="en-US" baseline="30000" dirty="0"/>
              <a:t>th</a:t>
            </a:r>
            <a:r>
              <a:rPr lang="en-US" dirty="0"/>
              <a:t>  – Letter of Intent to Apply released for all Renewal projects</a:t>
            </a:r>
          </a:p>
          <a:p>
            <a:pPr lvl="0"/>
            <a:r>
              <a:rPr lang="en-US" b="1" dirty="0"/>
              <a:t>June 26</a:t>
            </a:r>
            <a:r>
              <a:rPr lang="en-US" b="1" baseline="30000" dirty="0"/>
              <a:t>th</a:t>
            </a:r>
            <a:r>
              <a:rPr lang="en-US" b="1" dirty="0"/>
              <a:t> – Letter of Intent to Apply due date for all Renewal Projects (reallocation/transition)</a:t>
            </a:r>
            <a:endParaRPr lang="en-US" dirty="0"/>
          </a:p>
          <a:p>
            <a:pPr lvl="0"/>
            <a:r>
              <a:rPr lang="en-US" dirty="0"/>
              <a:t>June 22</a:t>
            </a:r>
            <a:r>
              <a:rPr lang="en-US" baseline="30000" dirty="0"/>
              <a:t>nd</a:t>
            </a:r>
            <a:r>
              <a:rPr lang="en-US" dirty="0"/>
              <a:t> – New project/DV Bonus projects pre-applications released</a:t>
            </a:r>
          </a:p>
          <a:p>
            <a:pPr lvl="0"/>
            <a:r>
              <a:rPr lang="en-US" b="1" dirty="0"/>
              <a:t>July 1st – New project pre-applications/DV Bonus due date </a:t>
            </a:r>
            <a:endParaRPr lang="en-US" dirty="0"/>
          </a:p>
          <a:p>
            <a:pPr lvl="0"/>
            <a:r>
              <a:rPr lang="en-US" b="1" dirty="0"/>
              <a:t>July 8th– </a:t>
            </a:r>
            <a:r>
              <a:rPr lang="en-US" dirty="0"/>
              <a:t>Project Applications (new/renewal) notified of inclusion or not – START COMPLETING THE PROJECT APPLICATION IN ESNAPS</a:t>
            </a:r>
          </a:p>
          <a:p>
            <a:pPr lvl="0"/>
            <a:r>
              <a:rPr lang="en-US" b="1" dirty="0"/>
              <a:t>July 13th– Send draft Project Applications when complete </a:t>
            </a:r>
            <a:r>
              <a:rPr lang="en-US" b="1" u="sng" dirty="0"/>
              <a:t>on or before </a:t>
            </a:r>
            <a:r>
              <a:rPr lang="en-US" b="1" dirty="0"/>
              <a:t>to Coordinator for review prior to submission (do not submit in </a:t>
            </a:r>
            <a:r>
              <a:rPr lang="en-US" b="1" dirty="0" err="1"/>
              <a:t>eSnaps</a:t>
            </a:r>
            <a:r>
              <a:rPr lang="en-US" b="1" dirty="0"/>
              <a:t> yet) will send feedback if needed</a:t>
            </a:r>
            <a:endParaRPr lang="en-US" dirty="0"/>
          </a:p>
          <a:p>
            <a:pPr lvl="0"/>
            <a:r>
              <a:rPr lang="en-US" dirty="0"/>
              <a:t>July 27</a:t>
            </a:r>
            <a:r>
              <a:rPr lang="en-US" baseline="30000" dirty="0"/>
              <a:t>th</a:t>
            </a:r>
            <a:r>
              <a:rPr lang="en-US" dirty="0"/>
              <a:t> - DUE </a:t>
            </a:r>
            <a:r>
              <a:rPr lang="en-US" b="1" dirty="0"/>
              <a:t>Project Applications (Renewal</a:t>
            </a:r>
            <a:r>
              <a:rPr lang="en-US" dirty="0"/>
              <a:t>)</a:t>
            </a:r>
            <a:r>
              <a:rPr lang="en-US" b="1" dirty="0"/>
              <a:t> </a:t>
            </a:r>
            <a:r>
              <a:rPr lang="en-US" b="1" u="sng" dirty="0"/>
              <a:t>SUBMIT IN ESNAPS</a:t>
            </a:r>
            <a:endParaRPr lang="en-US" dirty="0"/>
          </a:p>
        </p:txBody>
      </p:sp>
      <p:sp>
        <p:nvSpPr>
          <p:cNvPr id="4" name="Footer Placeholder 3">
            <a:extLst>
              <a:ext uri="{FF2B5EF4-FFF2-40B4-BE49-F238E27FC236}">
                <a16:creationId xmlns:a16="http://schemas.microsoft.com/office/drawing/2014/main" id="{37FB13EF-5FBD-9255-AF95-8164F99197F1}"/>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2999960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3561-13E1-3236-170F-FABAAEC84683}"/>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2B3398AA-CD36-84AA-4B88-530DEAD40C93}"/>
              </a:ext>
            </a:extLst>
          </p:cNvPr>
          <p:cNvSpPr>
            <a:spLocks noGrp="1"/>
          </p:cNvSpPr>
          <p:nvPr>
            <p:ph sz="quarter" idx="11"/>
          </p:nvPr>
        </p:nvSpPr>
        <p:spPr/>
        <p:txBody>
          <a:bodyPr/>
          <a:lstStyle/>
          <a:p>
            <a:pPr marL="0" indent="0">
              <a:buNone/>
            </a:pPr>
            <a:r>
              <a:rPr lang="en-US" dirty="0"/>
              <a:t>Reach out with any questions, or to set up 1:1 time to meet</a:t>
            </a:r>
          </a:p>
          <a:p>
            <a:pPr marL="0" indent="0">
              <a:buNone/>
            </a:pPr>
            <a:r>
              <a:rPr lang="en-US" dirty="0"/>
              <a:t>Laura DeRosier – </a:t>
            </a:r>
            <a:r>
              <a:rPr lang="en-US" dirty="0">
                <a:hlinkClick r:id="rId2"/>
              </a:rPr>
              <a:t>laura.derosier@hennepin.us</a:t>
            </a:r>
            <a:r>
              <a:rPr lang="en-US" dirty="0"/>
              <a:t> </a:t>
            </a:r>
          </a:p>
        </p:txBody>
      </p:sp>
      <p:sp>
        <p:nvSpPr>
          <p:cNvPr id="4" name="Footer Placeholder 3">
            <a:extLst>
              <a:ext uri="{FF2B5EF4-FFF2-40B4-BE49-F238E27FC236}">
                <a16:creationId xmlns:a16="http://schemas.microsoft.com/office/drawing/2014/main" id="{0B30E628-21FE-FC1A-2E04-713829B21CA0}"/>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2811437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C3DAC1C6-96BA-CFBA-CA83-E419FB2D969A}"/>
              </a:ext>
            </a:extLst>
          </p:cNvPr>
          <p:cNvSpPr>
            <a:spLocks noGrp="1"/>
          </p:cNvSpPr>
          <p:nvPr>
            <p:ph type="title"/>
          </p:nvPr>
        </p:nvSpPr>
        <p:spPr>
          <a:xfrm>
            <a:off x="838200" y="365125"/>
            <a:ext cx="10515600" cy="1325563"/>
          </a:xfrm>
        </p:spPr>
        <p:txBody>
          <a:bodyPr anchor="ctr">
            <a:normAutofit/>
          </a:bodyPr>
          <a:lstStyle/>
          <a:p>
            <a:pPr algn="ctr"/>
            <a:r>
              <a:rPr lang="en-US" dirty="0"/>
              <a:t>FY2026 NOFO funds available</a:t>
            </a:r>
          </a:p>
        </p:txBody>
      </p:sp>
      <p:sp>
        <p:nvSpPr>
          <p:cNvPr id="3" name="Content Placeholder 2">
            <a:extLst>
              <a:ext uri="{FF2B5EF4-FFF2-40B4-BE49-F238E27FC236}">
                <a16:creationId xmlns:a16="http://schemas.microsoft.com/office/drawing/2014/main" id="{99E6C284-C6CD-63E4-BC25-F99774002227}"/>
              </a:ext>
            </a:extLst>
          </p:cNvPr>
          <p:cNvSpPr>
            <a:spLocks noGrp="1"/>
          </p:cNvSpPr>
          <p:nvPr>
            <p:ph sz="quarter" idx="11"/>
          </p:nvPr>
        </p:nvSpPr>
        <p:spPr>
          <a:xfrm>
            <a:off x="838200" y="1838325"/>
            <a:ext cx="10515600" cy="3257657"/>
          </a:xfrm>
        </p:spPr>
        <p:txBody>
          <a:bodyPr>
            <a:normAutofit/>
          </a:bodyPr>
          <a:lstStyle/>
          <a:p>
            <a:pPr marL="0" indent="0">
              <a:lnSpc>
                <a:spcPct val="90000"/>
              </a:lnSpc>
              <a:buNone/>
            </a:pPr>
            <a:r>
              <a:rPr lang="en-US" dirty="0"/>
              <a:t>Approximately $4,040,000,000 billion is available for the FY26 CoC Program NOFO</a:t>
            </a:r>
          </a:p>
          <a:p>
            <a:pPr marL="0" indent="0">
              <a:lnSpc>
                <a:spcPct val="90000"/>
              </a:lnSpc>
              <a:buNone/>
            </a:pPr>
            <a:r>
              <a:rPr lang="en-US" dirty="0"/>
              <a:t>Of the funds available, $52,000,000 is available for New Domestic Violence (DV) Bonus projects</a:t>
            </a:r>
          </a:p>
          <a:p>
            <a:pPr marL="0" indent="0">
              <a:lnSpc>
                <a:spcPct val="90000"/>
              </a:lnSpc>
              <a:buNone/>
            </a:pPr>
            <a:endParaRPr lang="en-US" dirty="0"/>
          </a:p>
        </p:txBody>
      </p:sp>
      <p:sp>
        <p:nvSpPr>
          <p:cNvPr id="4" name="Footer Placeholder 3">
            <a:extLst>
              <a:ext uri="{FF2B5EF4-FFF2-40B4-BE49-F238E27FC236}">
                <a16:creationId xmlns:a16="http://schemas.microsoft.com/office/drawing/2014/main" id="{4ABA24D9-C053-EB28-1045-8E7DC29C4A7B}"/>
              </a:ext>
            </a:extLst>
          </p:cNvPr>
          <p:cNvSpPr>
            <a:spLocks noGrp="1"/>
          </p:cNvSpPr>
          <p:nvPr>
            <p:ph type="ftr" sz="quarter" idx="3"/>
          </p:nvPr>
        </p:nvSpPr>
        <p:spPr>
          <a:xfrm>
            <a:off x="838200" y="6291608"/>
            <a:ext cx="3743325" cy="365125"/>
          </a:xfrm>
        </p:spPr>
        <p:txBody>
          <a:bodyPr anchor="ctr">
            <a:normAutofit/>
          </a:bodyPr>
          <a:lstStyle/>
          <a:p>
            <a:pPr>
              <a:spcAft>
                <a:spcPts val="600"/>
              </a:spcAft>
            </a:pPr>
            <a:r>
              <a:rPr lang="en-US"/>
              <a:t>Hennepin County</a:t>
            </a:r>
          </a:p>
        </p:txBody>
      </p:sp>
    </p:spTree>
    <p:extLst>
      <p:ext uri="{BB962C8B-B14F-4D97-AF65-F5344CB8AC3E}">
        <p14:creationId xmlns:p14="http://schemas.microsoft.com/office/powerpoint/2010/main" val="407883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2E284-538A-A75D-D5DA-79D2C5701A82}"/>
              </a:ext>
            </a:extLst>
          </p:cNvPr>
          <p:cNvSpPr>
            <a:spLocks noGrp="1"/>
          </p:cNvSpPr>
          <p:nvPr>
            <p:ph type="title"/>
          </p:nvPr>
        </p:nvSpPr>
        <p:spPr/>
        <p:txBody>
          <a:bodyPr>
            <a:normAutofit fontScale="90000"/>
          </a:bodyPr>
          <a:lstStyle/>
          <a:p>
            <a:pPr algn="ctr"/>
            <a:r>
              <a:rPr lang="en-US">
                <a:latin typeface="+mn-lt"/>
              </a:rPr>
              <a:t>Funding Overview</a:t>
            </a:r>
            <a:br>
              <a:rPr lang="en-US">
                <a:latin typeface="+mn-lt"/>
              </a:rPr>
            </a:br>
            <a:r>
              <a:rPr lang="en-US">
                <a:latin typeface="+mn-lt"/>
              </a:rPr>
              <a:t> </a:t>
            </a:r>
            <a:br>
              <a:rPr lang="en-US">
                <a:latin typeface="+mn-lt"/>
              </a:rPr>
            </a:br>
            <a:endParaRPr lang="en-US" dirty="0">
              <a:latin typeface="+mn-lt"/>
            </a:endParaRPr>
          </a:p>
        </p:txBody>
      </p:sp>
      <p:sp>
        <p:nvSpPr>
          <p:cNvPr id="3" name="Content Placeholder 2">
            <a:extLst>
              <a:ext uri="{FF2B5EF4-FFF2-40B4-BE49-F238E27FC236}">
                <a16:creationId xmlns:a16="http://schemas.microsoft.com/office/drawing/2014/main" id="{09E4F4E6-F9A6-A26E-1890-2211196B2DD5}"/>
              </a:ext>
            </a:extLst>
          </p:cNvPr>
          <p:cNvSpPr>
            <a:spLocks noGrp="1"/>
          </p:cNvSpPr>
          <p:nvPr>
            <p:ph sz="quarter" idx="11"/>
          </p:nvPr>
        </p:nvSpPr>
        <p:spPr/>
        <p:txBody>
          <a:bodyPr>
            <a:noAutofit/>
          </a:bodyPr>
          <a:lstStyle/>
          <a:p>
            <a:r>
              <a:rPr lang="en-US" sz="2400" dirty="0">
                <a:latin typeface="+mn-lt"/>
              </a:rPr>
              <a:t>Both set-asides and priorities in the NOFO could mean that not every CoC will be awarded its annual renewal demand amount</a:t>
            </a:r>
          </a:p>
          <a:p>
            <a:r>
              <a:rPr lang="en-US" sz="2400" dirty="0">
                <a:latin typeface="+mn-lt"/>
              </a:rPr>
              <a:t>At least $104 million for new DV Bonus projects, now include transitional housing</a:t>
            </a:r>
          </a:p>
          <a:p>
            <a:r>
              <a:rPr lang="en-US" sz="2400" dirty="0">
                <a:latin typeface="+mn-lt"/>
              </a:rPr>
              <a:t>At least $430 million must be used for Permanent Housing projects including PSH or RRH for families with children</a:t>
            </a:r>
          </a:p>
          <a:p>
            <a:r>
              <a:rPr lang="en-US" sz="2400" dirty="0">
                <a:latin typeface="+mn-lt"/>
              </a:rPr>
              <a:t>Up to $1.3 billion is set aside for new projects ranked in Tier 2, with selection priority for new Transitional Housing (TH) and Supportive Services Only (SSO) projects </a:t>
            </a:r>
          </a:p>
        </p:txBody>
      </p:sp>
      <p:sp>
        <p:nvSpPr>
          <p:cNvPr id="4" name="Footer Placeholder 3">
            <a:extLst>
              <a:ext uri="{FF2B5EF4-FFF2-40B4-BE49-F238E27FC236}">
                <a16:creationId xmlns:a16="http://schemas.microsoft.com/office/drawing/2014/main" id="{CD4B04D2-CA41-811E-1301-C9B10D25D141}"/>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2389683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D92DD-15DE-01BE-FC25-A64D3811EABE}"/>
              </a:ext>
            </a:extLst>
          </p:cNvPr>
          <p:cNvSpPr>
            <a:spLocks noGrp="1"/>
          </p:cNvSpPr>
          <p:nvPr>
            <p:ph type="title"/>
          </p:nvPr>
        </p:nvSpPr>
        <p:spPr/>
        <p:txBody>
          <a:bodyPr/>
          <a:lstStyle/>
          <a:p>
            <a:r>
              <a:rPr lang="en-US" dirty="0"/>
              <a:t>Financial thresholds (Ranking)</a:t>
            </a:r>
          </a:p>
        </p:txBody>
      </p:sp>
      <p:sp>
        <p:nvSpPr>
          <p:cNvPr id="3" name="Content Placeholder 2">
            <a:extLst>
              <a:ext uri="{FF2B5EF4-FFF2-40B4-BE49-F238E27FC236}">
                <a16:creationId xmlns:a16="http://schemas.microsoft.com/office/drawing/2014/main" id="{17FF5144-E673-313C-4E61-AA9891678DEC}"/>
              </a:ext>
            </a:extLst>
          </p:cNvPr>
          <p:cNvSpPr>
            <a:spLocks noGrp="1"/>
          </p:cNvSpPr>
          <p:nvPr>
            <p:ph sz="quarter" idx="11"/>
          </p:nvPr>
        </p:nvSpPr>
        <p:spPr/>
        <p:txBody>
          <a:bodyPr>
            <a:noAutofit/>
          </a:bodyPr>
          <a:lstStyle/>
          <a:p>
            <a:pPr marL="0" indent="0">
              <a:buNone/>
            </a:pPr>
            <a:r>
              <a:rPr lang="en-US" sz="2400" dirty="0"/>
              <a:t>CoCs will continue to rank projects into two tiers - </a:t>
            </a:r>
          </a:p>
          <a:p>
            <a:pPr lvl="1"/>
            <a:r>
              <a:rPr lang="en-US" sz="2000" dirty="0"/>
              <a:t>Tier 1: 60% of a CoCs Annual Renewal Demand (ARD) (compared to 90% in 2024)</a:t>
            </a:r>
          </a:p>
          <a:p>
            <a:pPr lvl="1"/>
            <a:r>
              <a:rPr lang="en-US" sz="2000" dirty="0"/>
              <a:t>Tier 2: Difference between Tier 1 and the sum of the CoC’s ARD, CoC Bonus, and DV Bonus</a:t>
            </a:r>
          </a:p>
          <a:p>
            <a:pPr marL="0" indent="0">
              <a:buNone/>
            </a:pPr>
            <a:r>
              <a:rPr lang="en-US" sz="2400" dirty="0"/>
              <a:t>Projects ranked in Tier 1 are only required to meet the project quality and project threshold requirements and they are not subject to the CoC score. Projects ranked in Tier 2 are competitively awarded based on project threshold requirements and its Tier 2 project score.</a:t>
            </a:r>
          </a:p>
        </p:txBody>
      </p:sp>
      <p:sp>
        <p:nvSpPr>
          <p:cNvPr id="4" name="Footer Placeholder 3">
            <a:extLst>
              <a:ext uri="{FF2B5EF4-FFF2-40B4-BE49-F238E27FC236}">
                <a16:creationId xmlns:a16="http://schemas.microsoft.com/office/drawing/2014/main" id="{583A2C83-A0A1-B3F2-94F9-A50D0DB3ED3E}"/>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212960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5160-7B02-CB5C-EC98-91D3561509DA}"/>
              </a:ext>
            </a:extLst>
          </p:cNvPr>
          <p:cNvSpPr>
            <a:spLocks noGrp="1"/>
          </p:cNvSpPr>
          <p:nvPr>
            <p:ph type="title"/>
          </p:nvPr>
        </p:nvSpPr>
        <p:spPr/>
        <p:txBody>
          <a:bodyPr/>
          <a:lstStyle/>
          <a:p>
            <a:r>
              <a:rPr lang="en-US" dirty="0"/>
              <a:t>Major change areas in NOFO</a:t>
            </a:r>
          </a:p>
        </p:txBody>
      </p:sp>
      <p:sp>
        <p:nvSpPr>
          <p:cNvPr id="3" name="Content Placeholder 2">
            <a:extLst>
              <a:ext uri="{FF2B5EF4-FFF2-40B4-BE49-F238E27FC236}">
                <a16:creationId xmlns:a16="http://schemas.microsoft.com/office/drawing/2014/main" id="{4EA9BF4A-0AC6-795C-2273-5A2BAD9B85D8}"/>
              </a:ext>
            </a:extLst>
          </p:cNvPr>
          <p:cNvSpPr>
            <a:spLocks noGrp="1"/>
          </p:cNvSpPr>
          <p:nvPr>
            <p:ph sz="quarter" idx="11"/>
          </p:nvPr>
        </p:nvSpPr>
        <p:spPr>
          <a:xfrm>
            <a:off x="838200" y="1838325"/>
            <a:ext cx="10515600" cy="4113901"/>
          </a:xfrm>
        </p:spPr>
        <p:txBody>
          <a:bodyPr>
            <a:normAutofit fontScale="70000" lnSpcReduction="20000"/>
          </a:bodyPr>
          <a:lstStyle/>
          <a:p>
            <a:pPr marL="514350" indent="-514350">
              <a:buAutoNum type="arabicPeriod"/>
            </a:pPr>
            <a:r>
              <a:rPr lang="en-US" dirty="0"/>
              <a:t>Improving Outcomes</a:t>
            </a:r>
          </a:p>
          <a:p>
            <a:pPr marL="514350" indent="-514350">
              <a:buAutoNum type="arabicPeriod"/>
            </a:pPr>
            <a:r>
              <a:rPr lang="en-US" dirty="0"/>
              <a:t>Creating competition to improve Innovation &amp; Accountability</a:t>
            </a:r>
          </a:p>
          <a:p>
            <a:pPr marL="514350" indent="-514350">
              <a:buAutoNum type="arabicPeriod"/>
            </a:pPr>
            <a:r>
              <a:rPr lang="en-US" dirty="0"/>
              <a:t>Restoring balance to the CoC</a:t>
            </a:r>
          </a:p>
          <a:p>
            <a:pPr marL="514350" indent="-514350">
              <a:buAutoNum type="arabicPeriod"/>
            </a:pPr>
            <a:r>
              <a:rPr lang="en-US" dirty="0"/>
              <a:t>Prioritizing Treatment &amp; Recovery = means to self sufficiency</a:t>
            </a:r>
          </a:p>
          <a:p>
            <a:pPr marL="514350" indent="-514350">
              <a:buAutoNum type="arabicPeriod"/>
            </a:pPr>
            <a:r>
              <a:rPr lang="en-US" dirty="0"/>
              <a:t>Promoting economic self sufficiency</a:t>
            </a:r>
          </a:p>
          <a:p>
            <a:pPr marL="514350" indent="-514350">
              <a:buAutoNum type="arabicPeriod"/>
            </a:pPr>
            <a:r>
              <a:rPr lang="en-US" dirty="0"/>
              <a:t>Advancing public safety for all</a:t>
            </a:r>
          </a:p>
          <a:p>
            <a:pPr marL="514350" indent="-514350">
              <a:buAutoNum type="arabicPeriod"/>
            </a:pPr>
            <a:r>
              <a:rPr lang="en-US" dirty="0"/>
              <a:t>Minimizing trauma for vulnerable populations</a:t>
            </a:r>
          </a:p>
          <a:p>
            <a:pPr marL="514350" indent="-514350">
              <a:buAutoNum type="arabicPeriod"/>
            </a:pPr>
            <a:r>
              <a:rPr lang="en-US" dirty="0"/>
              <a:t>Expanding access based on merit, not ideology</a:t>
            </a:r>
          </a:p>
        </p:txBody>
      </p:sp>
      <p:sp>
        <p:nvSpPr>
          <p:cNvPr id="4" name="Footer Placeholder 3">
            <a:extLst>
              <a:ext uri="{FF2B5EF4-FFF2-40B4-BE49-F238E27FC236}">
                <a16:creationId xmlns:a16="http://schemas.microsoft.com/office/drawing/2014/main" id="{ED1840E0-EDA6-1EA6-7B57-8DC59653A61B}"/>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54002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4C46B-5805-B3BB-1363-D32E8610334C}"/>
              </a:ext>
            </a:extLst>
          </p:cNvPr>
          <p:cNvSpPr>
            <a:spLocks noGrp="1"/>
          </p:cNvSpPr>
          <p:nvPr>
            <p:ph type="title"/>
          </p:nvPr>
        </p:nvSpPr>
        <p:spPr>
          <a:xfrm>
            <a:off x="838200" y="365125"/>
            <a:ext cx="10515600" cy="1325563"/>
          </a:xfrm>
        </p:spPr>
        <p:txBody>
          <a:bodyPr anchor="ctr">
            <a:normAutofit/>
          </a:bodyPr>
          <a:lstStyle/>
          <a:p>
            <a:r>
              <a:rPr lang="en-US" dirty="0"/>
              <a:t>Changes &amp; information</a:t>
            </a:r>
          </a:p>
        </p:txBody>
      </p:sp>
      <p:sp>
        <p:nvSpPr>
          <p:cNvPr id="3" name="Content Placeholder 2">
            <a:extLst>
              <a:ext uri="{FF2B5EF4-FFF2-40B4-BE49-F238E27FC236}">
                <a16:creationId xmlns:a16="http://schemas.microsoft.com/office/drawing/2014/main" id="{6A7135D0-CE1D-BD88-B5C2-A01950CF4753}"/>
              </a:ext>
            </a:extLst>
          </p:cNvPr>
          <p:cNvSpPr>
            <a:spLocks noGrp="1"/>
          </p:cNvSpPr>
          <p:nvPr>
            <p:ph sz="quarter" idx="11"/>
          </p:nvPr>
        </p:nvSpPr>
        <p:spPr>
          <a:xfrm>
            <a:off x="838200" y="1838325"/>
            <a:ext cx="10515600" cy="4588354"/>
          </a:xfrm>
        </p:spPr>
        <p:txBody>
          <a:bodyPr>
            <a:normAutofit/>
          </a:bodyPr>
          <a:lstStyle/>
          <a:p>
            <a:pPr marL="0" indent="0">
              <a:buNone/>
            </a:pPr>
            <a:r>
              <a:rPr lang="en-US" sz="2400" b="1" dirty="0"/>
              <a:t>Investment in New Transitional Housing and Supportive Service Only Projects</a:t>
            </a:r>
            <a:endParaRPr lang="en-US" sz="2400" dirty="0"/>
          </a:p>
          <a:p>
            <a:r>
              <a:rPr lang="en-US" sz="2400" dirty="0"/>
              <a:t>NOFO provides a set-aside of $1,300,000,000 for new projects with a priority for Transitional Housing and Supportive Service Only projects</a:t>
            </a:r>
          </a:p>
          <a:p>
            <a:r>
              <a:rPr lang="en-US" sz="2400" dirty="0"/>
              <a:t>CoCs may use the Transition Grant process to create new projects. HUD reminds CoCs that individuals living in Permanent Housing may be eligible for Transitional Housing</a:t>
            </a:r>
          </a:p>
        </p:txBody>
      </p:sp>
      <p:sp>
        <p:nvSpPr>
          <p:cNvPr id="4" name="Footer Placeholder 3">
            <a:extLst>
              <a:ext uri="{FF2B5EF4-FFF2-40B4-BE49-F238E27FC236}">
                <a16:creationId xmlns:a16="http://schemas.microsoft.com/office/drawing/2014/main" id="{6AE64A9B-80AA-666B-7504-52ADDFAFB066}"/>
              </a:ext>
            </a:extLst>
          </p:cNvPr>
          <p:cNvSpPr>
            <a:spLocks noGrp="1"/>
          </p:cNvSpPr>
          <p:nvPr>
            <p:ph type="ftr" sz="quarter" idx="3"/>
          </p:nvPr>
        </p:nvSpPr>
        <p:spPr>
          <a:xfrm>
            <a:off x="838200" y="6291608"/>
            <a:ext cx="3743325" cy="365125"/>
          </a:xfrm>
        </p:spPr>
        <p:txBody>
          <a:bodyPr anchor="ctr">
            <a:normAutofit/>
          </a:bodyPr>
          <a:lstStyle/>
          <a:p>
            <a:pPr>
              <a:spcAft>
                <a:spcPts val="600"/>
              </a:spcAft>
            </a:pPr>
            <a:r>
              <a:rPr lang="en-US"/>
              <a:t>Hennepin County</a:t>
            </a:r>
          </a:p>
        </p:txBody>
      </p:sp>
    </p:spTree>
    <p:extLst>
      <p:ext uri="{BB962C8B-B14F-4D97-AF65-F5344CB8AC3E}">
        <p14:creationId xmlns:p14="http://schemas.microsoft.com/office/powerpoint/2010/main" val="50273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74916-AF4F-DC9D-6A8E-9244848B3F9B}"/>
              </a:ext>
            </a:extLst>
          </p:cNvPr>
          <p:cNvSpPr>
            <a:spLocks noGrp="1"/>
          </p:cNvSpPr>
          <p:nvPr>
            <p:ph type="title"/>
          </p:nvPr>
        </p:nvSpPr>
        <p:spPr/>
        <p:txBody>
          <a:bodyPr/>
          <a:lstStyle/>
          <a:p>
            <a:r>
              <a:rPr lang="en-US" dirty="0"/>
              <a:t>Changes continued</a:t>
            </a:r>
          </a:p>
        </p:txBody>
      </p:sp>
      <p:sp>
        <p:nvSpPr>
          <p:cNvPr id="3" name="Content Placeholder 2">
            <a:extLst>
              <a:ext uri="{FF2B5EF4-FFF2-40B4-BE49-F238E27FC236}">
                <a16:creationId xmlns:a16="http://schemas.microsoft.com/office/drawing/2014/main" id="{5E1F8A2A-AAE3-F16E-FF55-69095DEAF25A}"/>
              </a:ext>
            </a:extLst>
          </p:cNvPr>
          <p:cNvSpPr>
            <a:spLocks noGrp="1"/>
          </p:cNvSpPr>
          <p:nvPr>
            <p:ph sz="quarter" idx="11"/>
          </p:nvPr>
        </p:nvSpPr>
        <p:spPr/>
        <p:txBody>
          <a:bodyPr>
            <a:normAutofit/>
          </a:bodyPr>
          <a:lstStyle/>
          <a:p>
            <a:pPr marL="0" indent="0">
              <a:buNone/>
            </a:pPr>
            <a:r>
              <a:rPr lang="en-US" sz="2400" b="1" dirty="0"/>
              <a:t>Changes to CoC Bonus Amounts </a:t>
            </a:r>
            <a:r>
              <a:rPr lang="en-US" sz="2400" dirty="0"/>
              <a:t>- There are significant changes to CoC Bonus amounts for which CoCs are eligible to apply. 15 percent of Final Pro Rata Need (FPRN) to create one or more new projects. New minimum and maximum CoC Bonus amount based on CoC type (Split CoC, Merged CoC)</a:t>
            </a:r>
          </a:p>
          <a:p>
            <a:pPr marL="0" indent="0">
              <a:buNone/>
            </a:pPr>
            <a:r>
              <a:rPr lang="en-US" sz="2400" b="1" dirty="0"/>
              <a:t>No Special Protections </a:t>
            </a:r>
            <a:r>
              <a:rPr lang="en-US" sz="2400" dirty="0"/>
              <a:t>- All projects except for CoC Planning/UFA must compete and be scored, including YHDP renewals and DV Bonus. </a:t>
            </a:r>
          </a:p>
        </p:txBody>
      </p:sp>
      <p:sp>
        <p:nvSpPr>
          <p:cNvPr id="4" name="Footer Placeholder 3">
            <a:extLst>
              <a:ext uri="{FF2B5EF4-FFF2-40B4-BE49-F238E27FC236}">
                <a16:creationId xmlns:a16="http://schemas.microsoft.com/office/drawing/2014/main" id="{79FE730D-9128-7873-ABCB-188ECC6DF8A5}"/>
              </a:ext>
            </a:extLst>
          </p:cNvPr>
          <p:cNvSpPr>
            <a:spLocks noGrp="1"/>
          </p:cNvSpPr>
          <p:nvPr>
            <p:ph type="ftr" sz="quarter" idx="3"/>
          </p:nvPr>
        </p:nvSpPr>
        <p:spPr/>
        <p:txBody>
          <a:bodyPr/>
          <a:lstStyle/>
          <a:p>
            <a:r>
              <a:rPr lang="en-US"/>
              <a:t>Hennepin County</a:t>
            </a:r>
            <a:endParaRPr lang="en-US" dirty="0"/>
          </a:p>
        </p:txBody>
      </p:sp>
    </p:spTree>
    <p:extLst>
      <p:ext uri="{BB962C8B-B14F-4D97-AF65-F5344CB8AC3E}">
        <p14:creationId xmlns:p14="http://schemas.microsoft.com/office/powerpoint/2010/main" val="3079465178"/>
      </p:ext>
    </p:extLst>
  </p:cSld>
  <p:clrMapOvr>
    <a:masterClrMapping/>
  </p:clrMapOvr>
</p:sld>
</file>

<file path=ppt/theme/theme1.xml><?xml version="1.0" encoding="utf-8"?>
<a:theme xmlns:a="http://schemas.openxmlformats.org/drawingml/2006/main" name="Office Theme">
  <a:themeElements>
    <a:clrScheme name="Hennepin County Palette 2016">
      <a:dk1>
        <a:srgbClr val="113C66"/>
      </a:dk1>
      <a:lt1>
        <a:srgbClr val="FAFAFA"/>
      </a:lt1>
      <a:dk2>
        <a:srgbClr val="113C66"/>
      </a:dk2>
      <a:lt2>
        <a:srgbClr val="FAFAFA"/>
      </a:lt2>
      <a:accent1>
        <a:srgbClr val="0058A3"/>
      </a:accent1>
      <a:accent2>
        <a:srgbClr val="44C8F5"/>
      </a:accent2>
      <a:accent3>
        <a:srgbClr val="9FCC3B"/>
      </a:accent3>
      <a:accent4>
        <a:srgbClr val="F7931E"/>
      </a:accent4>
      <a:accent5>
        <a:srgbClr val="EF413C"/>
      </a:accent5>
      <a:accent6>
        <a:srgbClr val="3E1151"/>
      </a:accent6>
      <a:hlink>
        <a:srgbClr val="00AEEF"/>
      </a:hlink>
      <a:folHlink>
        <a:srgbClr val="44C8F5"/>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C Template November 2016" id="{7305A6EE-1A77-4FF8-AE84-8B38D37E2C3C}" vid="{69EA2A9D-4C5A-4AE2-A084-1E1C853FD7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2D9FB80497C448BA57463CA7B5A52D" ma:contentTypeVersion="0" ma:contentTypeDescription="Create a new document." ma:contentTypeScope="" ma:versionID="0cd8a3170409eb8facd0a0c87d8ab08e">
  <xsd:schema xmlns:xsd="http://www.w3.org/2001/XMLSchema" xmlns:xs="http://www.w3.org/2001/XMLSchema" xmlns:p="http://schemas.microsoft.com/office/2006/metadata/properties" targetNamespace="http://schemas.microsoft.com/office/2006/metadata/properties" ma:root="true" ma:fieldsID="5e97a6f37767e4c84f18c2cfb95bf7a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6B8610-BF58-4CC2-830E-ED1BD8CBA33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4BE03DF-AF9B-4287-8472-8B6512FCA7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34E3CF0-6C40-49DE-9514-492701D7BA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template</Template>
  <TotalTime>1967</TotalTime>
  <Words>3605</Words>
  <Application>Microsoft Office PowerPoint</Application>
  <PresentationFormat>Widescreen</PresentationFormat>
  <Paragraphs>193</Paragraphs>
  <Slides>35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Segoe UI</vt:lpstr>
      <vt:lpstr>Segoe UI Light</vt:lpstr>
      <vt:lpstr>Wingdings</vt:lpstr>
      <vt:lpstr>Office Theme</vt:lpstr>
      <vt:lpstr>PowerPoint Presentation</vt:lpstr>
      <vt:lpstr>Agenda</vt:lpstr>
      <vt:lpstr>Introductions in chat</vt:lpstr>
      <vt:lpstr>FY2026 NOFO funds available</vt:lpstr>
      <vt:lpstr>Funding Overview   </vt:lpstr>
      <vt:lpstr>Financial thresholds (Ranking)</vt:lpstr>
      <vt:lpstr>Major change areas in NOFO</vt:lpstr>
      <vt:lpstr>Changes &amp; information</vt:lpstr>
      <vt:lpstr>Changes continued</vt:lpstr>
      <vt:lpstr>Changes continued</vt:lpstr>
      <vt:lpstr>Changes continued</vt:lpstr>
      <vt:lpstr>More changes</vt:lpstr>
      <vt:lpstr>And more changes</vt:lpstr>
      <vt:lpstr>Changes specific to YHDP (p.14-16)</vt:lpstr>
      <vt:lpstr>Changes specific to DV Bonus &amp; Reallocation (p.12-13)</vt:lpstr>
      <vt:lpstr>Other opportunities in NOFO</vt:lpstr>
      <vt:lpstr>New Projects (CoC Bonus or Reallocation $)</vt:lpstr>
      <vt:lpstr>Transition Grants</vt:lpstr>
      <vt:lpstr>Eligibility of current PH residents for new TH</vt:lpstr>
      <vt:lpstr>Administration of Rental Assistance in TH</vt:lpstr>
      <vt:lpstr>All Project Eligibility Threshold </vt:lpstr>
      <vt:lpstr>New project threshold</vt:lpstr>
      <vt:lpstr>New Support Service Only projects</vt:lpstr>
      <vt:lpstr>Merit Review (Consolidated Application)</vt:lpstr>
      <vt:lpstr>Project Capacity, Review, and Ranking (14 points)</vt:lpstr>
      <vt:lpstr>System Performance (64 points)</vt:lpstr>
      <vt:lpstr>CoC Coordination and Engagement (122 points)</vt:lpstr>
      <vt:lpstr>CoC Coordination &amp; Engagement cont..</vt:lpstr>
      <vt:lpstr>CoC Coordination &amp; Engagement cont…</vt:lpstr>
      <vt:lpstr>Risk Review</vt:lpstr>
      <vt:lpstr>Tier 1 &amp; Tier 2 explained</vt:lpstr>
      <vt:lpstr>HUD Selection process</vt:lpstr>
      <vt:lpstr>Hennepin CoC  Timeline for FY26 NOFO Activities to date</vt:lpstr>
      <vt:lpstr>Hennepin CoC - Timeline moving forward </vt:lpstr>
      <vt:lpstr>Questions</vt:lpstr>
    </vt:vector>
  </TitlesOfParts>
  <Manager/>
  <Company>Hennepin County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Laura A DeRosier</dc:creator>
  <cp:keywords/>
  <dc:description/>
  <cp:lastModifiedBy>Laura A DeRosier</cp:lastModifiedBy>
  <cp:revision>2</cp:revision>
  <cp:lastPrinted>2016-11-03T22:49:44Z</cp:lastPrinted>
  <dcterms:created xsi:type="dcterms:W3CDTF">2023-05-24T12:34:39Z</dcterms:created>
  <dcterms:modified xsi:type="dcterms:W3CDTF">2026-06-15T21:07:15Z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0x0101007C2D9FB80497C448BA57463CA7B5A52D</vt:lpwstr>
  </property>
  <property fmtid="{D5CDD505-2E9C-101B-9397-08002B2CF9AE}" pid="3" name="Hennepin County Content Status">
    <vt:lpwstr/>
  </property>
  <property fmtid="{D5CDD505-2E9C-101B-9397-08002B2CF9AE}" pid="4" name="Ent-Department">
    <vt:lpwstr>368;#Communications|a2f9b082-d70d-4b24-8a2a-cfcc7883a969</vt:lpwstr>
  </property>
  <property fmtid="{D5CDD505-2E9C-101B-9397-08002B2CF9AE}" pid="5" name="Com - Communications">
    <vt:lpwstr>382;#Brand|09a3bbe6-7e26-4256-a32f-395f05f3ad50;#383;#Graphic Design|86fe64f1-b69a-40a1-b8ab-84fcc1930669;#478;#PowerPoint|f14ede72-ac71-4e78-b802-a6703af07abc;#387;#Templates|f6d765a0-12d4-48c2-ae53-a903487aaee3</vt:lpwstr>
  </property>
  <property fmtid="{D5CDD505-2E9C-101B-9397-08002B2CF9AE}" pid="6" name="Com-AllTags">
    <vt:lpwstr>382;#Brand|09a3bbe6-7e26-4256-a32f-395f05f3ad50;#383;# Graphic Design|86fe64f1-b69a-40a1-b8ab-84fcc1930669;#478;# PowerPoint|f14ede72-ac71-4e78-b802-a6703af07abc;#387;# Templates|f6d765a0-12d4-48c2-ae53-a903487aaee3</vt:lpwstr>
  </property>
</Properties>
</file>